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6"/>
  </p:notesMasterIdLst>
  <p:handoutMasterIdLst>
    <p:handoutMasterId r:id="rId37"/>
  </p:handoutMasterIdLst>
  <p:sldIdLst>
    <p:sldId id="256" r:id="rId5"/>
    <p:sldId id="317" r:id="rId6"/>
    <p:sldId id="347" r:id="rId7"/>
    <p:sldId id="280" r:id="rId8"/>
    <p:sldId id="281" r:id="rId9"/>
    <p:sldId id="348" r:id="rId10"/>
    <p:sldId id="282" r:id="rId11"/>
    <p:sldId id="320" r:id="rId12"/>
    <p:sldId id="283" r:id="rId13"/>
    <p:sldId id="262" r:id="rId14"/>
    <p:sldId id="295" r:id="rId15"/>
    <p:sldId id="264" r:id="rId16"/>
    <p:sldId id="286" r:id="rId17"/>
    <p:sldId id="313" r:id="rId18"/>
    <p:sldId id="314" r:id="rId19"/>
    <p:sldId id="315" r:id="rId20"/>
    <p:sldId id="316" r:id="rId21"/>
    <p:sldId id="293" r:id="rId22"/>
    <p:sldId id="294" r:id="rId23"/>
    <p:sldId id="318" r:id="rId24"/>
    <p:sldId id="319" r:id="rId25"/>
    <p:sldId id="321" r:id="rId26"/>
    <p:sldId id="322" r:id="rId27"/>
    <p:sldId id="323" r:id="rId28"/>
    <p:sldId id="325" r:id="rId29"/>
    <p:sldId id="326" r:id="rId30"/>
    <p:sldId id="327" r:id="rId31"/>
    <p:sldId id="342" r:id="rId32"/>
    <p:sldId id="343" r:id="rId33"/>
    <p:sldId id="345" r:id="rId34"/>
    <p:sldId id="31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5A5FF"/>
    <a:srgbClr val="A3E7E9"/>
    <a:srgbClr val="3152CB"/>
    <a:srgbClr val="4E41AF"/>
    <a:srgbClr val="E85CE0"/>
    <a:srgbClr val="02DC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8" autoAdjust="0"/>
    <p:restoredTop sz="94641" autoAdjust="0"/>
  </p:normalViewPr>
  <p:slideViewPr>
    <p:cSldViewPr snapToGrid="0" showGuides="1">
      <p:cViewPr varScale="1">
        <p:scale>
          <a:sx n="69" d="100"/>
          <a:sy n="69" d="100"/>
        </p:scale>
        <p:origin x="-756" y="-102"/>
      </p:cViewPr>
      <p:guideLst>
        <p:guide orient="horz" pos="2160"/>
        <p:guide pos="3840"/>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9D3870D-46CA-4171-939C-FC53A31EAFD1}" type="doc">
      <dgm:prSet loTypeId="urn:microsoft.com/office/officeart/2005/8/layout/chevron2" loCatId="list" qsTypeId="urn:microsoft.com/office/officeart/2005/8/quickstyle/simple1#1" qsCatId="simple" csTypeId="urn:microsoft.com/office/officeart/2005/8/colors/accent1_2#1" csCatId="accent1" phldr="1"/>
      <dgm:spPr/>
      <dgm:t>
        <a:bodyPr/>
        <a:lstStyle/>
        <a:p>
          <a:endParaRPr lang="en-US"/>
        </a:p>
      </dgm:t>
    </dgm:pt>
    <dgm:pt modelId="{062AF677-A57E-4C88-AA5C-263B934175A7}">
      <dgm:prSet phldrT="[Text]" phldr="0" custT="0"/>
      <dgm:spPr/>
      <dgm:t>
        <a:bodyPr vert="horz" wrap="square"/>
        <a:lstStyle/>
        <a:p>
          <a:pPr>
            <a:lnSpc>
              <a:spcPct val="100000"/>
            </a:lnSpc>
            <a:spcBef>
              <a:spcPct val="0"/>
            </a:spcBef>
            <a:spcAft>
              <a:spcPct val="35000"/>
            </a:spcAft>
          </a:pPr>
          <a:r>
            <a:rPr lang="en-US" dirty="0">
              <a:latin typeface="Bookman Old Style" panose="02050604050505020204" pitchFamily="18" charset="0"/>
              <a:cs typeface="Bookman Old Style" panose="02050604050505020204" pitchFamily="18" charset="0"/>
            </a:rPr>
            <a:t>1</a:t>
          </a:r>
        </a:p>
      </dgm:t>
    </dgm:pt>
    <dgm:pt modelId="{B9AE6E69-B350-4C9E-AC9E-6FF7A287F846}" type="parTrans" cxnId="{70B672C6-610C-4275-B2D2-81D32180FA62}">
      <dgm:prSet/>
      <dgm:spPr/>
      <dgm:t>
        <a:bodyPr/>
        <a:lstStyle/>
        <a:p>
          <a:endParaRPr lang="en-US"/>
        </a:p>
      </dgm:t>
    </dgm:pt>
    <dgm:pt modelId="{EA9C5E2D-CDE7-4BB7-8921-8E556023CC01}" type="sibTrans" cxnId="{70B672C6-610C-4275-B2D2-81D32180FA62}">
      <dgm:prSet/>
      <dgm:spPr/>
      <dgm:t>
        <a:bodyPr/>
        <a:lstStyle/>
        <a:p>
          <a:endParaRPr lang="en-US"/>
        </a:p>
      </dgm:t>
    </dgm:pt>
    <dgm:pt modelId="{E132DEAA-B999-4EA3-ABFF-BAC5956A4961}">
      <dgm:prSet phldr="0" custT="1"/>
      <dgm:spPr/>
      <dgm:t>
        <a:bodyPr vert="horz" wrap="square"/>
        <a:lstStyle/>
        <a:p>
          <a:pPr>
            <a:lnSpc>
              <a:spcPct val="100000"/>
            </a:lnSpc>
            <a:spcBef>
              <a:spcPct val="0"/>
            </a:spcBef>
            <a:spcAft>
              <a:spcPct val="15000"/>
            </a:spcAft>
          </a:pPr>
          <a:r>
            <a:rPr lang="en-US" sz="3200" dirty="0">
              <a:latin typeface="Bookman Old Style" panose="02050604050505020204" pitchFamily="18" charset="0"/>
              <a:cs typeface="Bookman Old Style" panose="02050604050505020204" pitchFamily="18" charset="0"/>
            </a:rPr>
            <a:t>USE CASE</a:t>
          </a:r>
        </a:p>
      </dgm:t>
    </dgm:pt>
    <dgm:pt modelId="{E7AAD06D-F7F3-4146-AEF8-609A4DD4C567}" type="parTrans" cxnId="{130EC793-9C1C-4424-B8EA-555782536C72}">
      <dgm:prSet/>
      <dgm:spPr/>
      <dgm:t>
        <a:bodyPr/>
        <a:lstStyle/>
        <a:p>
          <a:endParaRPr lang="en-US"/>
        </a:p>
      </dgm:t>
    </dgm:pt>
    <dgm:pt modelId="{8F86D577-CB38-454B-8101-55A886E9F151}" type="sibTrans" cxnId="{130EC793-9C1C-4424-B8EA-555782536C72}">
      <dgm:prSet/>
      <dgm:spPr/>
      <dgm:t>
        <a:bodyPr/>
        <a:lstStyle/>
        <a:p>
          <a:endParaRPr lang="en-US"/>
        </a:p>
      </dgm:t>
    </dgm:pt>
    <dgm:pt modelId="{AEDEA0C4-C7E0-4176-B5AF-D9E05791BD9B}">
      <dgm:prSet phldrT="[Text]" phldr="0" custT="0"/>
      <dgm:spPr/>
      <dgm:t>
        <a:bodyPr vert="horz" wrap="square"/>
        <a:lstStyle/>
        <a:p>
          <a:pPr>
            <a:lnSpc>
              <a:spcPct val="100000"/>
            </a:lnSpc>
            <a:spcBef>
              <a:spcPct val="0"/>
            </a:spcBef>
            <a:spcAft>
              <a:spcPct val="35000"/>
            </a:spcAft>
          </a:pPr>
          <a:r>
            <a:rPr lang="en-US" dirty="0">
              <a:latin typeface="Bookman Old Style" panose="02050604050505020204" pitchFamily="18" charset="0"/>
              <a:cs typeface="Bookman Old Style" panose="02050604050505020204" pitchFamily="18" charset="0"/>
            </a:rPr>
            <a:t>2</a:t>
          </a:r>
        </a:p>
      </dgm:t>
    </dgm:pt>
    <dgm:pt modelId="{DFDEFD46-5684-41CF-8DD4-BAD94ADA9689}" type="parTrans" cxnId="{C09A8B94-66FE-45FA-B684-8BDF52956B0F}">
      <dgm:prSet/>
      <dgm:spPr/>
      <dgm:t>
        <a:bodyPr/>
        <a:lstStyle/>
        <a:p>
          <a:endParaRPr lang="en-US"/>
        </a:p>
      </dgm:t>
    </dgm:pt>
    <dgm:pt modelId="{6B40FE78-6106-455E-AFBC-B39B9A77F72E}" type="sibTrans" cxnId="{C09A8B94-66FE-45FA-B684-8BDF52956B0F}">
      <dgm:prSet/>
      <dgm:spPr/>
      <dgm:t>
        <a:bodyPr/>
        <a:lstStyle/>
        <a:p>
          <a:endParaRPr lang="en-US"/>
        </a:p>
      </dgm:t>
    </dgm:pt>
    <dgm:pt modelId="{1BD244EC-6C36-4D3C-ABAE-D26194774784}">
      <dgm:prSet phldr="0" custT="1"/>
      <dgm:spPr/>
      <dgm:t>
        <a:bodyPr vert="horz" wrap="square"/>
        <a:lstStyle/>
        <a:p>
          <a:pPr>
            <a:lnSpc>
              <a:spcPct val="100000"/>
            </a:lnSpc>
            <a:spcBef>
              <a:spcPct val="0"/>
            </a:spcBef>
            <a:spcAft>
              <a:spcPct val="15000"/>
            </a:spcAft>
          </a:pPr>
          <a:r>
            <a:rPr lang="en-US" sz="3200" dirty="0">
              <a:latin typeface="Bookman Old Style" panose="02050604050505020204" pitchFamily="18" charset="0"/>
              <a:cs typeface="Bookman Old Style" panose="02050604050505020204" pitchFamily="18" charset="0"/>
            </a:rPr>
            <a:t>STATE CHART</a:t>
          </a:r>
        </a:p>
      </dgm:t>
    </dgm:pt>
    <dgm:pt modelId="{B39A94F2-0D9E-4D7F-9C6B-5B6EED92A489}" type="parTrans" cxnId="{927BFC1A-64D4-4E6C-A853-36D76E7E382F}">
      <dgm:prSet/>
      <dgm:spPr/>
      <dgm:t>
        <a:bodyPr/>
        <a:lstStyle/>
        <a:p>
          <a:endParaRPr lang="en-US"/>
        </a:p>
      </dgm:t>
    </dgm:pt>
    <dgm:pt modelId="{EAA584D1-6A1A-46C7-97B7-76447631E65F}" type="sibTrans" cxnId="{927BFC1A-64D4-4E6C-A853-36D76E7E382F}">
      <dgm:prSet/>
      <dgm:spPr/>
      <dgm:t>
        <a:bodyPr/>
        <a:lstStyle/>
        <a:p>
          <a:endParaRPr lang="en-US"/>
        </a:p>
      </dgm:t>
    </dgm:pt>
    <dgm:pt modelId="{42E9C42B-E509-4DF7-B2BD-19EBCDD55DCF}">
      <dgm:prSet phldrT="[Text]" phldr="0" custT="0"/>
      <dgm:spPr/>
      <dgm:t>
        <a:bodyPr vert="horz" wrap="square"/>
        <a:lstStyle/>
        <a:p>
          <a:pPr>
            <a:lnSpc>
              <a:spcPct val="100000"/>
            </a:lnSpc>
            <a:spcBef>
              <a:spcPct val="0"/>
            </a:spcBef>
            <a:spcAft>
              <a:spcPct val="35000"/>
            </a:spcAft>
          </a:pPr>
          <a:r>
            <a:rPr lang="en-US" dirty="0">
              <a:latin typeface="Bookman Old Style" panose="02050604050505020204" pitchFamily="18" charset="0"/>
              <a:cs typeface="Bookman Old Style" panose="02050604050505020204" pitchFamily="18" charset="0"/>
            </a:rPr>
            <a:t>3</a:t>
          </a:r>
        </a:p>
      </dgm:t>
    </dgm:pt>
    <dgm:pt modelId="{68D917CB-DA44-4D73-9298-14B8DE6F72BC}" type="parTrans" cxnId="{B13C652A-D100-4248-A810-56A297FE27D4}">
      <dgm:prSet/>
      <dgm:spPr/>
      <dgm:t>
        <a:bodyPr/>
        <a:lstStyle/>
        <a:p>
          <a:endParaRPr lang="en-US"/>
        </a:p>
      </dgm:t>
    </dgm:pt>
    <dgm:pt modelId="{77270B84-86C7-4488-BF67-68B7075BB0BA}" type="sibTrans" cxnId="{B13C652A-D100-4248-A810-56A297FE27D4}">
      <dgm:prSet/>
      <dgm:spPr/>
      <dgm:t>
        <a:bodyPr/>
        <a:lstStyle/>
        <a:p>
          <a:endParaRPr lang="en-US"/>
        </a:p>
      </dgm:t>
    </dgm:pt>
    <dgm:pt modelId="{A57130EE-8D9E-4F79-B030-4EC280BD0318}">
      <dgm:prSet phldr="0" custT="1"/>
      <dgm:spPr/>
      <dgm:t>
        <a:bodyPr vert="horz" wrap="square"/>
        <a:lstStyle/>
        <a:p>
          <a:pPr>
            <a:lnSpc>
              <a:spcPct val="100000"/>
            </a:lnSpc>
            <a:spcBef>
              <a:spcPct val="0"/>
            </a:spcBef>
            <a:spcAft>
              <a:spcPct val="15000"/>
            </a:spcAft>
          </a:pPr>
          <a:r>
            <a:rPr lang="en-US" sz="3200" dirty="0">
              <a:latin typeface="Bookman Old Style" panose="02050604050505020204" pitchFamily="18" charset="0"/>
              <a:cs typeface="Bookman Old Style" panose="02050604050505020204" pitchFamily="18" charset="0"/>
            </a:rPr>
            <a:t>CLASS</a:t>
          </a:r>
        </a:p>
      </dgm:t>
    </dgm:pt>
    <dgm:pt modelId="{6AABBAEB-2B49-4BB5-9858-DDB31D78991C}" type="parTrans" cxnId="{B7C83DEA-9EEE-4524-AF6E-9D6ECEF25ADE}">
      <dgm:prSet/>
      <dgm:spPr/>
      <dgm:t>
        <a:bodyPr/>
        <a:lstStyle/>
        <a:p>
          <a:endParaRPr lang="en-US"/>
        </a:p>
      </dgm:t>
    </dgm:pt>
    <dgm:pt modelId="{D06ABCEE-5833-4E57-992E-F8F1618F292E}" type="sibTrans" cxnId="{B7C83DEA-9EEE-4524-AF6E-9D6ECEF25ADE}">
      <dgm:prSet/>
      <dgm:spPr/>
      <dgm:t>
        <a:bodyPr/>
        <a:lstStyle/>
        <a:p>
          <a:endParaRPr lang="en-US"/>
        </a:p>
      </dgm:t>
    </dgm:pt>
    <dgm:pt modelId="{CD6D29F3-FA08-4FB5-B5EB-6CFB91D8DEAF}">
      <dgm:prSet phldrT="[Text]" phldr="0" custT="0"/>
      <dgm:spPr/>
      <dgm:t>
        <a:bodyPr vert="horz" wrap="square"/>
        <a:lstStyle/>
        <a:p>
          <a:pPr>
            <a:lnSpc>
              <a:spcPct val="100000"/>
            </a:lnSpc>
            <a:spcBef>
              <a:spcPct val="0"/>
            </a:spcBef>
            <a:spcAft>
              <a:spcPct val="35000"/>
            </a:spcAft>
          </a:pPr>
          <a:r>
            <a:rPr lang="en-US" dirty="0">
              <a:latin typeface="Bookman Old Style" panose="02050604050505020204" pitchFamily="18" charset="0"/>
              <a:cs typeface="Bookman Old Style" panose="02050604050505020204" pitchFamily="18" charset="0"/>
            </a:rPr>
            <a:t>4</a:t>
          </a:r>
        </a:p>
      </dgm:t>
    </dgm:pt>
    <dgm:pt modelId="{C92E5D99-1AF8-4960-8887-51F151725297}" type="parTrans" cxnId="{FBC885D8-AD84-4D2D-866F-E499E50E3566}">
      <dgm:prSet/>
      <dgm:spPr/>
      <dgm:t>
        <a:bodyPr/>
        <a:lstStyle/>
        <a:p>
          <a:endParaRPr lang="en-US"/>
        </a:p>
      </dgm:t>
    </dgm:pt>
    <dgm:pt modelId="{97BEC605-EC31-488C-9537-AA2D01D70285}" type="sibTrans" cxnId="{FBC885D8-AD84-4D2D-866F-E499E50E3566}">
      <dgm:prSet/>
      <dgm:spPr/>
      <dgm:t>
        <a:bodyPr/>
        <a:lstStyle/>
        <a:p>
          <a:endParaRPr lang="en-US"/>
        </a:p>
      </dgm:t>
    </dgm:pt>
    <dgm:pt modelId="{7F93178E-D29B-40CC-899D-3EC18FB31DE7}">
      <dgm:prSet phldr="0" custT="1"/>
      <dgm:spPr/>
      <dgm:t>
        <a:bodyPr vert="horz" wrap="square"/>
        <a:lstStyle/>
        <a:p>
          <a:pPr>
            <a:lnSpc>
              <a:spcPct val="100000"/>
            </a:lnSpc>
            <a:spcBef>
              <a:spcPct val="0"/>
            </a:spcBef>
            <a:spcAft>
              <a:spcPct val="15000"/>
            </a:spcAft>
          </a:pPr>
          <a:r>
            <a:rPr lang="en-US" sz="3200" dirty="0">
              <a:latin typeface="Bookman Old Style" panose="02050604050505020204" pitchFamily="18" charset="0"/>
              <a:cs typeface="Bookman Old Style" panose="02050604050505020204" pitchFamily="18" charset="0"/>
            </a:rPr>
            <a:t>ACTIVITY</a:t>
          </a:r>
        </a:p>
      </dgm:t>
    </dgm:pt>
    <dgm:pt modelId="{20FCDFB4-3EC5-4604-90D9-50DB9BED8E30}" type="parTrans" cxnId="{0694A207-325E-43F2-BE8B-91874173D1DA}">
      <dgm:prSet/>
      <dgm:spPr/>
      <dgm:t>
        <a:bodyPr/>
        <a:lstStyle/>
        <a:p>
          <a:endParaRPr lang="en-US"/>
        </a:p>
      </dgm:t>
    </dgm:pt>
    <dgm:pt modelId="{393A0AC5-9C69-4F8D-B6C0-984C30069B82}" type="sibTrans" cxnId="{0694A207-325E-43F2-BE8B-91874173D1DA}">
      <dgm:prSet/>
      <dgm:spPr/>
      <dgm:t>
        <a:bodyPr/>
        <a:lstStyle/>
        <a:p>
          <a:endParaRPr lang="en-US"/>
        </a:p>
      </dgm:t>
    </dgm:pt>
    <dgm:pt modelId="{FE258344-1F81-428A-B53A-0B0063571558}" type="pres">
      <dgm:prSet presAssocID="{99D3870D-46CA-4171-939C-FC53A31EAFD1}" presName="linearFlow" presStyleCnt="0">
        <dgm:presLayoutVars>
          <dgm:dir/>
          <dgm:animLvl val="lvl"/>
          <dgm:resizeHandles val="exact"/>
        </dgm:presLayoutVars>
      </dgm:prSet>
      <dgm:spPr/>
      <dgm:t>
        <a:bodyPr/>
        <a:lstStyle/>
        <a:p>
          <a:endParaRPr lang="en-US"/>
        </a:p>
      </dgm:t>
    </dgm:pt>
    <dgm:pt modelId="{BC7AB5E2-585F-4480-8EE5-95E99E7B2A52}" type="pres">
      <dgm:prSet presAssocID="{062AF677-A57E-4C88-AA5C-263B934175A7}" presName="composite" presStyleCnt="0"/>
      <dgm:spPr/>
    </dgm:pt>
    <dgm:pt modelId="{3F1BC200-EB05-413E-ADB4-FB0F7F834257}" type="pres">
      <dgm:prSet presAssocID="{062AF677-A57E-4C88-AA5C-263B934175A7}" presName="parentText" presStyleLbl="alignNode1" presStyleIdx="0" presStyleCnt="4">
        <dgm:presLayoutVars>
          <dgm:chMax val="1"/>
          <dgm:bulletEnabled val="1"/>
        </dgm:presLayoutVars>
      </dgm:prSet>
      <dgm:spPr/>
      <dgm:t>
        <a:bodyPr/>
        <a:lstStyle/>
        <a:p>
          <a:endParaRPr lang="en-US"/>
        </a:p>
      </dgm:t>
    </dgm:pt>
    <dgm:pt modelId="{16075D6C-0AB3-42AF-81B2-273C94F8EBDC}" type="pres">
      <dgm:prSet presAssocID="{062AF677-A57E-4C88-AA5C-263B934175A7}" presName="descendantText" presStyleLbl="alignAcc1" presStyleIdx="0" presStyleCnt="4">
        <dgm:presLayoutVars>
          <dgm:bulletEnabled val="1"/>
        </dgm:presLayoutVars>
      </dgm:prSet>
      <dgm:spPr/>
      <dgm:t>
        <a:bodyPr/>
        <a:lstStyle/>
        <a:p>
          <a:endParaRPr lang="en-US"/>
        </a:p>
      </dgm:t>
    </dgm:pt>
    <dgm:pt modelId="{214140F1-4116-4BD2-A005-58744FF89F3E}" type="pres">
      <dgm:prSet presAssocID="{EA9C5E2D-CDE7-4BB7-8921-8E556023CC01}" presName="sp" presStyleCnt="0"/>
      <dgm:spPr/>
      <dgm:t>
        <a:bodyPr/>
        <a:lstStyle/>
        <a:p>
          <a:endParaRPr lang="en-US"/>
        </a:p>
      </dgm:t>
    </dgm:pt>
    <dgm:pt modelId="{15CD898A-3E1C-479D-929F-B689BC52EDDF}" type="pres">
      <dgm:prSet presAssocID="{AEDEA0C4-C7E0-4176-B5AF-D9E05791BD9B}" presName="composite" presStyleCnt="0"/>
      <dgm:spPr/>
    </dgm:pt>
    <dgm:pt modelId="{4C627C20-3484-425B-B9A8-D66AFB935131}" type="pres">
      <dgm:prSet presAssocID="{AEDEA0C4-C7E0-4176-B5AF-D9E05791BD9B}" presName="parentText" presStyleLbl="alignNode1" presStyleIdx="1" presStyleCnt="4">
        <dgm:presLayoutVars>
          <dgm:chMax val="1"/>
          <dgm:bulletEnabled val="1"/>
        </dgm:presLayoutVars>
      </dgm:prSet>
      <dgm:spPr/>
      <dgm:t>
        <a:bodyPr/>
        <a:lstStyle/>
        <a:p>
          <a:endParaRPr lang="en-US"/>
        </a:p>
      </dgm:t>
    </dgm:pt>
    <dgm:pt modelId="{5012F9A0-8CCD-488F-AD96-82D3781BB70F}" type="pres">
      <dgm:prSet presAssocID="{AEDEA0C4-C7E0-4176-B5AF-D9E05791BD9B}" presName="descendantText" presStyleLbl="alignAcc1" presStyleIdx="1" presStyleCnt="4">
        <dgm:presLayoutVars>
          <dgm:bulletEnabled val="1"/>
        </dgm:presLayoutVars>
      </dgm:prSet>
      <dgm:spPr/>
      <dgm:t>
        <a:bodyPr/>
        <a:lstStyle/>
        <a:p>
          <a:endParaRPr lang="en-US"/>
        </a:p>
      </dgm:t>
    </dgm:pt>
    <dgm:pt modelId="{92E395F6-EA44-4D83-879C-FEF64CA75C23}" type="pres">
      <dgm:prSet presAssocID="{6B40FE78-6106-455E-AFBC-B39B9A77F72E}" presName="sp" presStyleCnt="0"/>
      <dgm:spPr/>
      <dgm:t>
        <a:bodyPr/>
        <a:lstStyle/>
        <a:p>
          <a:endParaRPr lang="en-US"/>
        </a:p>
      </dgm:t>
    </dgm:pt>
    <dgm:pt modelId="{63D9AD9E-DCFC-4B70-B593-49854BEEE072}" type="pres">
      <dgm:prSet presAssocID="{42E9C42B-E509-4DF7-B2BD-19EBCDD55DCF}" presName="composite" presStyleCnt="0"/>
      <dgm:spPr/>
    </dgm:pt>
    <dgm:pt modelId="{3A199FA7-C089-4E7E-B82D-830B40E64640}" type="pres">
      <dgm:prSet presAssocID="{42E9C42B-E509-4DF7-B2BD-19EBCDD55DCF}" presName="parentText" presStyleLbl="alignNode1" presStyleIdx="2" presStyleCnt="4">
        <dgm:presLayoutVars>
          <dgm:chMax val="1"/>
          <dgm:bulletEnabled val="1"/>
        </dgm:presLayoutVars>
      </dgm:prSet>
      <dgm:spPr/>
      <dgm:t>
        <a:bodyPr/>
        <a:lstStyle/>
        <a:p>
          <a:endParaRPr lang="en-US"/>
        </a:p>
      </dgm:t>
    </dgm:pt>
    <dgm:pt modelId="{1CD87254-3FF7-4C00-A71F-B58E38F80251}" type="pres">
      <dgm:prSet presAssocID="{42E9C42B-E509-4DF7-B2BD-19EBCDD55DCF}" presName="descendantText" presStyleLbl="alignAcc1" presStyleIdx="2" presStyleCnt="4">
        <dgm:presLayoutVars>
          <dgm:bulletEnabled val="1"/>
        </dgm:presLayoutVars>
      </dgm:prSet>
      <dgm:spPr/>
      <dgm:t>
        <a:bodyPr/>
        <a:lstStyle/>
        <a:p>
          <a:endParaRPr lang="en-US"/>
        </a:p>
      </dgm:t>
    </dgm:pt>
    <dgm:pt modelId="{D2EF819B-E81A-4A13-BFB9-DB13E0901DF3}" type="pres">
      <dgm:prSet presAssocID="{77270B84-86C7-4488-BF67-68B7075BB0BA}" presName="sp" presStyleCnt="0"/>
      <dgm:spPr/>
      <dgm:t>
        <a:bodyPr/>
        <a:lstStyle/>
        <a:p>
          <a:endParaRPr lang="en-US"/>
        </a:p>
      </dgm:t>
    </dgm:pt>
    <dgm:pt modelId="{D444A427-A888-4387-AFF8-0863A4A1F80E}" type="pres">
      <dgm:prSet presAssocID="{CD6D29F3-FA08-4FB5-B5EB-6CFB91D8DEAF}" presName="composite" presStyleCnt="0"/>
      <dgm:spPr/>
    </dgm:pt>
    <dgm:pt modelId="{6AEF7F09-2C73-458D-A063-76E6B1779ADF}" type="pres">
      <dgm:prSet presAssocID="{CD6D29F3-FA08-4FB5-B5EB-6CFB91D8DEAF}" presName="parentText" presStyleLbl="alignNode1" presStyleIdx="3" presStyleCnt="4" custLinFactNeighborY="-976">
        <dgm:presLayoutVars>
          <dgm:chMax val="1"/>
          <dgm:bulletEnabled val="1"/>
        </dgm:presLayoutVars>
      </dgm:prSet>
      <dgm:spPr/>
      <dgm:t>
        <a:bodyPr/>
        <a:lstStyle/>
        <a:p>
          <a:endParaRPr lang="en-US"/>
        </a:p>
      </dgm:t>
    </dgm:pt>
    <dgm:pt modelId="{6207C879-D729-4A81-AB6B-8102077BB49F}" type="pres">
      <dgm:prSet presAssocID="{CD6D29F3-FA08-4FB5-B5EB-6CFB91D8DEAF}" presName="descendantText" presStyleLbl="alignAcc1" presStyleIdx="3" presStyleCnt="4">
        <dgm:presLayoutVars>
          <dgm:bulletEnabled val="1"/>
        </dgm:presLayoutVars>
      </dgm:prSet>
      <dgm:spPr/>
      <dgm:t>
        <a:bodyPr/>
        <a:lstStyle/>
        <a:p>
          <a:endParaRPr lang="en-US"/>
        </a:p>
      </dgm:t>
    </dgm:pt>
  </dgm:ptLst>
  <dgm:cxnLst>
    <dgm:cxn modelId="{0694A207-325E-43F2-BE8B-91874173D1DA}" srcId="{CD6D29F3-FA08-4FB5-B5EB-6CFB91D8DEAF}" destId="{7F93178E-D29B-40CC-899D-3EC18FB31DE7}" srcOrd="0" destOrd="0" parTransId="{20FCDFB4-3EC5-4604-90D9-50DB9BED8E30}" sibTransId="{393A0AC5-9C69-4F8D-B6C0-984C30069B82}"/>
    <dgm:cxn modelId="{C09A8B94-66FE-45FA-B684-8BDF52956B0F}" srcId="{99D3870D-46CA-4171-939C-FC53A31EAFD1}" destId="{AEDEA0C4-C7E0-4176-B5AF-D9E05791BD9B}" srcOrd="1" destOrd="0" parTransId="{DFDEFD46-5684-41CF-8DD4-BAD94ADA9689}" sibTransId="{6B40FE78-6106-455E-AFBC-B39B9A77F72E}"/>
    <dgm:cxn modelId="{B13C652A-D100-4248-A810-56A297FE27D4}" srcId="{99D3870D-46CA-4171-939C-FC53A31EAFD1}" destId="{42E9C42B-E509-4DF7-B2BD-19EBCDD55DCF}" srcOrd="2" destOrd="0" parTransId="{68D917CB-DA44-4D73-9298-14B8DE6F72BC}" sibTransId="{77270B84-86C7-4488-BF67-68B7075BB0BA}"/>
    <dgm:cxn modelId="{927BFC1A-64D4-4E6C-A853-36D76E7E382F}" srcId="{AEDEA0C4-C7E0-4176-B5AF-D9E05791BD9B}" destId="{1BD244EC-6C36-4D3C-ABAE-D26194774784}" srcOrd="0" destOrd="0" parTransId="{B39A94F2-0D9E-4D7F-9C6B-5B6EED92A489}" sibTransId="{EAA584D1-6A1A-46C7-97B7-76447631E65F}"/>
    <dgm:cxn modelId="{808157B3-F891-476A-B1A7-41BC7F7BBC5F}" type="presOf" srcId="{7F93178E-D29B-40CC-899D-3EC18FB31DE7}" destId="{6207C879-D729-4A81-AB6B-8102077BB49F}" srcOrd="0" destOrd="0" presId="urn:microsoft.com/office/officeart/2005/8/layout/chevron2"/>
    <dgm:cxn modelId="{70B672C6-610C-4275-B2D2-81D32180FA62}" srcId="{99D3870D-46CA-4171-939C-FC53A31EAFD1}" destId="{062AF677-A57E-4C88-AA5C-263B934175A7}" srcOrd="0" destOrd="0" parTransId="{B9AE6E69-B350-4C9E-AC9E-6FF7A287F846}" sibTransId="{EA9C5E2D-CDE7-4BB7-8921-8E556023CC01}"/>
    <dgm:cxn modelId="{FF8596ED-76D4-49D5-8558-33B74395F7A5}" type="presOf" srcId="{062AF677-A57E-4C88-AA5C-263B934175A7}" destId="{3F1BC200-EB05-413E-ADB4-FB0F7F834257}" srcOrd="0" destOrd="0" presId="urn:microsoft.com/office/officeart/2005/8/layout/chevron2"/>
    <dgm:cxn modelId="{3C9D62F8-1967-413F-B46D-8F41022B82DE}" type="presOf" srcId="{99D3870D-46CA-4171-939C-FC53A31EAFD1}" destId="{FE258344-1F81-428A-B53A-0B0063571558}" srcOrd="0" destOrd="0" presId="urn:microsoft.com/office/officeart/2005/8/layout/chevron2"/>
    <dgm:cxn modelId="{B47F2AF9-498C-4D89-9AFE-2291F4E0CC00}" type="presOf" srcId="{1BD244EC-6C36-4D3C-ABAE-D26194774784}" destId="{5012F9A0-8CCD-488F-AD96-82D3781BB70F}" srcOrd="0" destOrd="0" presId="urn:microsoft.com/office/officeart/2005/8/layout/chevron2"/>
    <dgm:cxn modelId="{19B41F29-2E29-4B1A-9FBD-388DE04E178C}" type="presOf" srcId="{AEDEA0C4-C7E0-4176-B5AF-D9E05791BD9B}" destId="{4C627C20-3484-425B-B9A8-D66AFB935131}" srcOrd="0" destOrd="0" presId="urn:microsoft.com/office/officeart/2005/8/layout/chevron2"/>
    <dgm:cxn modelId="{FBC885D8-AD84-4D2D-866F-E499E50E3566}" srcId="{99D3870D-46CA-4171-939C-FC53A31EAFD1}" destId="{CD6D29F3-FA08-4FB5-B5EB-6CFB91D8DEAF}" srcOrd="3" destOrd="0" parTransId="{C92E5D99-1AF8-4960-8887-51F151725297}" sibTransId="{97BEC605-EC31-488C-9537-AA2D01D70285}"/>
    <dgm:cxn modelId="{5B92C1A1-115E-4FB0-993D-690C98A35821}" type="presOf" srcId="{CD6D29F3-FA08-4FB5-B5EB-6CFB91D8DEAF}" destId="{6AEF7F09-2C73-458D-A063-76E6B1779ADF}" srcOrd="0" destOrd="0" presId="urn:microsoft.com/office/officeart/2005/8/layout/chevron2"/>
    <dgm:cxn modelId="{130EC793-9C1C-4424-B8EA-555782536C72}" srcId="{062AF677-A57E-4C88-AA5C-263B934175A7}" destId="{E132DEAA-B999-4EA3-ABFF-BAC5956A4961}" srcOrd="0" destOrd="0" parTransId="{E7AAD06D-F7F3-4146-AEF8-609A4DD4C567}" sibTransId="{8F86D577-CB38-454B-8101-55A886E9F151}"/>
    <dgm:cxn modelId="{B7C83DEA-9EEE-4524-AF6E-9D6ECEF25ADE}" srcId="{42E9C42B-E509-4DF7-B2BD-19EBCDD55DCF}" destId="{A57130EE-8D9E-4F79-B030-4EC280BD0318}" srcOrd="0" destOrd="0" parTransId="{6AABBAEB-2B49-4BB5-9858-DDB31D78991C}" sibTransId="{D06ABCEE-5833-4E57-992E-F8F1618F292E}"/>
    <dgm:cxn modelId="{7DB8F96B-1407-401C-B502-9D22E3818F27}" type="presOf" srcId="{E132DEAA-B999-4EA3-ABFF-BAC5956A4961}" destId="{16075D6C-0AB3-42AF-81B2-273C94F8EBDC}" srcOrd="0" destOrd="0" presId="urn:microsoft.com/office/officeart/2005/8/layout/chevron2"/>
    <dgm:cxn modelId="{DE8EDA49-A5C7-4374-A235-E35D3E2ED396}" type="presOf" srcId="{A57130EE-8D9E-4F79-B030-4EC280BD0318}" destId="{1CD87254-3FF7-4C00-A71F-B58E38F80251}" srcOrd="0" destOrd="0" presId="urn:microsoft.com/office/officeart/2005/8/layout/chevron2"/>
    <dgm:cxn modelId="{4C82AE9B-3E12-47C7-953C-50FEB9D5F4B0}" type="presOf" srcId="{42E9C42B-E509-4DF7-B2BD-19EBCDD55DCF}" destId="{3A199FA7-C089-4E7E-B82D-830B40E64640}" srcOrd="0" destOrd="0" presId="urn:microsoft.com/office/officeart/2005/8/layout/chevron2"/>
    <dgm:cxn modelId="{99A5BA47-2519-4F6F-A9F1-1ECC8AC0AD65}" type="presParOf" srcId="{FE258344-1F81-428A-B53A-0B0063571558}" destId="{BC7AB5E2-585F-4480-8EE5-95E99E7B2A52}" srcOrd="0" destOrd="0" presId="urn:microsoft.com/office/officeart/2005/8/layout/chevron2"/>
    <dgm:cxn modelId="{305A806F-7483-4577-9F1A-8D7EEE43FA09}" type="presParOf" srcId="{BC7AB5E2-585F-4480-8EE5-95E99E7B2A52}" destId="{3F1BC200-EB05-413E-ADB4-FB0F7F834257}" srcOrd="0" destOrd="0" presId="urn:microsoft.com/office/officeart/2005/8/layout/chevron2"/>
    <dgm:cxn modelId="{1F11C9AF-B23F-4216-B792-069C833AB78D}" type="presParOf" srcId="{BC7AB5E2-585F-4480-8EE5-95E99E7B2A52}" destId="{16075D6C-0AB3-42AF-81B2-273C94F8EBDC}" srcOrd="1" destOrd="0" presId="urn:microsoft.com/office/officeart/2005/8/layout/chevron2"/>
    <dgm:cxn modelId="{D7ECE73F-1D21-418B-8A83-56A41716A61B}" type="presParOf" srcId="{FE258344-1F81-428A-B53A-0B0063571558}" destId="{214140F1-4116-4BD2-A005-58744FF89F3E}" srcOrd="1" destOrd="0" presId="urn:microsoft.com/office/officeart/2005/8/layout/chevron2"/>
    <dgm:cxn modelId="{845B7F53-C48B-4F28-8216-27A717515D53}" type="presParOf" srcId="{FE258344-1F81-428A-B53A-0B0063571558}" destId="{15CD898A-3E1C-479D-929F-B689BC52EDDF}" srcOrd="2" destOrd="0" presId="urn:microsoft.com/office/officeart/2005/8/layout/chevron2"/>
    <dgm:cxn modelId="{EA80DDEF-9332-4C39-957B-A1D0D18B1020}" type="presParOf" srcId="{15CD898A-3E1C-479D-929F-B689BC52EDDF}" destId="{4C627C20-3484-425B-B9A8-D66AFB935131}" srcOrd="0" destOrd="0" presId="urn:microsoft.com/office/officeart/2005/8/layout/chevron2"/>
    <dgm:cxn modelId="{C9C4BFE0-F310-46F7-8720-0C1CC3033E7F}" type="presParOf" srcId="{15CD898A-3E1C-479D-929F-B689BC52EDDF}" destId="{5012F9A0-8CCD-488F-AD96-82D3781BB70F}" srcOrd="1" destOrd="0" presId="urn:microsoft.com/office/officeart/2005/8/layout/chevron2"/>
    <dgm:cxn modelId="{2F7A59DC-9BC3-4C0B-80ED-FE9953B7FE21}" type="presParOf" srcId="{FE258344-1F81-428A-B53A-0B0063571558}" destId="{92E395F6-EA44-4D83-879C-FEF64CA75C23}" srcOrd="3" destOrd="0" presId="urn:microsoft.com/office/officeart/2005/8/layout/chevron2"/>
    <dgm:cxn modelId="{816ECD18-75D3-42DF-8A21-AA7F57F741C8}" type="presParOf" srcId="{FE258344-1F81-428A-B53A-0B0063571558}" destId="{63D9AD9E-DCFC-4B70-B593-49854BEEE072}" srcOrd="4" destOrd="0" presId="urn:microsoft.com/office/officeart/2005/8/layout/chevron2"/>
    <dgm:cxn modelId="{33ABD255-D46A-4337-BB54-11266B6CDA55}" type="presParOf" srcId="{63D9AD9E-DCFC-4B70-B593-49854BEEE072}" destId="{3A199FA7-C089-4E7E-B82D-830B40E64640}" srcOrd="0" destOrd="0" presId="urn:microsoft.com/office/officeart/2005/8/layout/chevron2"/>
    <dgm:cxn modelId="{BDAC1715-769A-44CA-BBA5-EAFA55A32F2B}" type="presParOf" srcId="{63D9AD9E-DCFC-4B70-B593-49854BEEE072}" destId="{1CD87254-3FF7-4C00-A71F-B58E38F80251}" srcOrd="1" destOrd="0" presId="urn:microsoft.com/office/officeart/2005/8/layout/chevron2"/>
    <dgm:cxn modelId="{6274EAD6-B65F-4EDD-9F6F-6E40DC4FF24F}" type="presParOf" srcId="{FE258344-1F81-428A-B53A-0B0063571558}" destId="{D2EF819B-E81A-4A13-BFB9-DB13E0901DF3}" srcOrd="5" destOrd="0" presId="urn:microsoft.com/office/officeart/2005/8/layout/chevron2"/>
    <dgm:cxn modelId="{859AB173-21D5-4AC0-BB4F-E60CAA4E4000}" type="presParOf" srcId="{FE258344-1F81-428A-B53A-0B0063571558}" destId="{D444A427-A888-4387-AFF8-0863A4A1F80E}" srcOrd="6" destOrd="0" presId="urn:microsoft.com/office/officeart/2005/8/layout/chevron2"/>
    <dgm:cxn modelId="{671BE375-8DBB-4D99-89C6-004B7F6E12FF}" type="presParOf" srcId="{D444A427-A888-4387-AFF8-0863A4A1F80E}" destId="{6AEF7F09-2C73-458D-A063-76E6B1779ADF}" srcOrd="0" destOrd="0" presId="urn:microsoft.com/office/officeart/2005/8/layout/chevron2"/>
    <dgm:cxn modelId="{99D915C9-8165-4BC6-9522-93F6583FF6A9}" type="presParOf" srcId="{D444A427-A888-4387-AFF8-0863A4A1F80E}" destId="{6207C879-D729-4A81-AB6B-8102077BB49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BC200-EB05-413E-ADB4-FB0F7F834257}">
      <dsp:nvSpPr>
        <dsp:cNvPr id="0" name=""/>
        <dsp:cNvSpPr/>
      </dsp:nvSpPr>
      <dsp:spPr>
        <a:xfrm rot="5400000">
          <a:off x="-210442" y="215079"/>
          <a:ext cx="1402951" cy="98206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100000"/>
            </a:lnSpc>
            <a:spcBef>
              <a:spcPct val="0"/>
            </a:spcBef>
            <a:spcAft>
              <a:spcPct val="35000"/>
            </a:spcAft>
            <a:buNone/>
          </a:pPr>
          <a:r>
            <a:rPr lang="en-US" sz="2600" kern="1200" dirty="0">
              <a:latin typeface="Bookman Old Style" panose="02050604050505020204" pitchFamily="18" charset="0"/>
              <a:cs typeface="Bookman Old Style" panose="02050604050505020204" pitchFamily="18" charset="0"/>
            </a:rPr>
            <a:t>1</a:t>
          </a:r>
        </a:p>
      </dsp:txBody>
      <dsp:txXfrm rot="-5400000">
        <a:off x="1" y="495669"/>
        <a:ext cx="982066" cy="420885"/>
      </dsp:txXfrm>
    </dsp:sp>
    <dsp:sp modelId="{16075D6C-0AB3-42AF-81B2-273C94F8EBDC}">
      <dsp:nvSpPr>
        <dsp:cNvPr id="0" name=""/>
        <dsp:cNvSpPr/>
      </dsp:nvSpPr>
      <dsp:spPr>
        <a:xfrm rot="5400000">
          <a:off x="3407717" y="-2421015"/>
          <a:ext cx="911918" cy="576322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100000"/>
            </a:lnSpc>
            <a:spcBef>
              <a:spcPct val="0"/>
            </a:spcBef>
            <a:spcAft>
              <a:spcPct val="15000"/>
            </a:spcAft>
            <a:buChar char="•"/>
          </a:pPr>
          <a:r>
            <a:rPr lang="en-US" sz="3200" kern="1200" dirty="0">
              <a:latin typeface="Bookman Old Style" panose="02050604050505020204" pitchFamily="18" charset="0"/>
              <a:cs typeface="Bookman Old Style" panose="02050604050505020204" pitchFamily="18" charset="0"/>
            </a:rPr>
            <a:t>USE CASE</a:t>
          </a:r>
        </a:p>
      </dsp:txBody>
      <dsp:txXfrm rot="-5400000">
        <a:off x="982066" y="49152"/>
        <a:ext cx="5718705" cy="822886"/>
      </dsp:txXfrm>
    </dsp:sp>
    <dsp:sp modelId="{4C627C20-3484-425B-B9A8-D66AFB935131}">
      <dsp:nvSpPr>
        <dsp:cNvPr id="0" name=""/>
        <dsp:cNvSpPr/>
      </dsp:nvSpPr>
      <dsp:spPr>
        <a:xfrm rot="5400000">
          <a:off x="-210442" y="1473125"/>
          <a:ext cx="1402951" cy="98206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100000"/>
            </a:lnSpc>
            <a:spcBef>
              <a:spcPct val="0"/>
            </a:spcBef>
            <a:spcAft>
              <a:spcPct val="35000"/>
            </a:spcAft>
            <a:buNone/>
          </a:pPr>
          <a:r>
            <a:rPr lang="en-US" sz="2600" kern="1200" dirty="0">
              <a:latin typeface="Bookman Old Style" panose="02050604050505020204" pitchFamily="18" charset="0"/>
              <a:cs typeface="Bookman Old Style" panose="02050604050505020204" pitchFamily="18" charset="0"/>
            </a:rPr>
            <a:t>2</a:t>
          </a:r>
        </a:p>
      </dsp:txBody>
      <dsp:txXfrm rot="-5400000">
        <a:off x="1" y="1753715"/>
        <a:ext cx="982066" cy="420885"/>
      </dsp:txXfrm>
    </dsp:sp>
    <dsp:sp modelId="{5012F9A0-8CCD-488F-AD96-82D3781BB70F}">
      <dsp:nvSpPr>
        <dsp:cNvPr id="0" name=""/>
        <dsp:cNvSpPr/>
      </dsp:nvSpPr>
      <dsp:spPr>
        <a:xfrm rot="5400000">
          <a:off x="3407717" y="-1162969"/>
          <a:ext cx="911918" cy="576322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100000"/>
            </a:lnSpc>
            <a:spcBef>
              <a:spcPct val="0"/>
            </a:spcBef>
            <a:spcAft>
              <a:spcPct val="15000"/>
            </a:spcAft>
            <a:buChar char="•"/>
          </a:pPr>
          <a:r>
            <a:rPr lang="en-US" sz="3200" kern="1200" dirty="0">
              <a:latin typeface="Bookman Old Style" panose="02050604050505020204" pitchFamily="18" charset="0"/>
              <a:cs typeface="Bookman Old Style" panose="02050604050505020204" pitchFamily="18" charset="0"/>
            </a:rPr>
            <a:t>STATE CHART</a:t>
          </a:r>
        </a:p>
      </dsp:txBody>
      <dsp:txXfrm rot="-5400000">
        <a:off x="982066" y="1307198"/>
        <a:ext cx="5718705" cy="822886"/>
      </dsp:txXfrm>
    </dsp:sp>
    <dsp:sp modelId="{3A199FA7-C089-4E7E-B82D-830B40E64640}">
      <dsp:nvSpPr>
        <dsp:cNvPr id="0" name=""/>
        <dsp:cNvSpPr/>
      </dsp:nvSpPr>
      <dsp:spPr>
        <a:xfrm rot="5400000">
          <a:off x="-210442" y="2731170"/>
          <a:ext cx="1402951" cy="98206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100000"/>
            </a:lnSpc>
            <a:spcBef>
              <a:spcPct val="0"/>
            </a:spcBef>
            <a:spcAft>
              <a:spcPct val="35000"/>
            </a:spcAft>
            <a:buNone/>
          </a:pPr>
          <a:r>
            <a:rPr lang="en-US" sz="2600" kern="1200" dirty="0">
              <a:latin typeface="Bookman Old Style" panose="02050604050505020204" pitchFamily="18" charset="0"/>
              <a:cs typeface="Bookman Old Style" panose="02050604050505020204" pitchFamily="18" charset="0"/>
            </a:rPr>
            <a:t>3</a:t>
          </a:r>
        </a:p>
      </dsp:txBody>
      <dsp:txXfrm rot="-5400000">
        <a:off x="1" y="3011760"/>
        <a:ext cx="982066" cy="420885"/>
      </dsp:txXfrm>
    </dsp:sp>
    <dsp:sp modelId="{1CD87254-3FF7-4C00-A71F-B58E38F80251}">
      <dsp:nvSpPr>
        <dsp:cNvPr id="0" name=""/>
        <dsp:cNvSpPr/>
      </dsp:nvSpPr>
      <dsp:spPr>
        <a:xfrm rot="5400000">
          <a:off x="3407717" y="95076"/>
          <a:ext cx="911918" cy="576322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100000"/>
            </a:lnSpc>
            <a:spcBef>
              <a:spcPct val="0"/>
            </a:spcBef>
            <a:spcAft>
              <a:spcPct val="15000"/>
            </a:spcAft>
            <a:buChar char="•"/>
          </a:pPr>
          <a:r>
            <a:rPr lang="en-US" sz="3200" kern="1200" dirty="0">
              <a:latin typeface="Bookman Old Style" panose="02050604050505020204" pitchFamily="18" charset="0"/>
              <a:cs typeface="Bookman Old Style" panose="02050604050505020204" pitchFamily="18" charset="0"/>
            </a:rPr>
            <a:t>CLASS</a:t>
          </a:r>
        </a:p>
      </dsp:txBody>
      <dsp:txXfrm rot="-5400000">
        <a:off x="982066" y="2565243"/>
        <a:ext cx="5718705" cy="822886"/>
      </dsp:txXfrm>
    </dsp:sp>
    <dsp:sp modelId="{6AEF7F09-2C73-458D-A063-76E6B1779ADF}">
      <dsp:nvSpPr>
        <dsp:cNvPr id="0" name=""/>
        <dsp:cNvSpPr/>
      </dsp:nvSpPr>
      <dsp:spPr>
        <a:xfrm rot="5400000">
          <a:off x="-210442" y="3975523"/>
          <a:ext cx="1402951" cy="98206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100000"/>
            </a:lnSpc>
            <a:spcBef>
              <a:spcPct val="0"/>
            </a:spcBef>
            <a:spcAft>
              <a:spcPct val="35000"/>
            </a:spcAft>
            <a:buNone/>
          </a:pPr>
          <a:r>
            <a:rPr lang="en-US" sz="2600" kern="1200" dirty="0">
              <a:latin typeface="Bookman Old Style" panose="02050604050505020204" pitchFamily="18" charset="0"/>
              <a:cs typeface="Bookman Old Style" panose="02050604050505020204" pitchFamily="18" charset="0"/>
            </a:rPr>
            <a:t>4</a:t>
          </a:r>
        </a:p>
      </dsp:txBody>
      <dsp:txXfrm rot="-5400000">
        <a:off x="1" y="4256113"/>
        <a:ext cx="982066" cy="420885"/>
      </dsp:txXfrm>
    </dsp:sp>
    <dsp:sp modelId="{6207C879-D729-4A81-AB6B-8102077BB49F}">
      <dsp:nvSpPr>
        <dsp:cNvPr id="0" name=""/>
        <dsp:cNvSpPr/>
      </dsp:nvSpPr>
      <dsp:spPr>
        <a:xfrm rot="5400000">
          <a:off x="3407717" y="1353122"/>
          <a:ext cx="911918" cy="576322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100000"/>
            </a:lnSpc>
            <a:spcBef>
              <a:spcPct val="0"/>
            </a:spcBef>
            <a:spcAft>
              <a:spcPct val="15000"/>
            </a:spcAft>
            <a:buChar char="•"/>
          </a:pPr>
          <a:r>
            <a:rPr lang="en-US" sz="3200" kern="1200" dirty="0">
              <a:latin typeface="Bookman Old Style" panose="02050604050505020204" pitchFamily="18" charset="0"/>
              <a:cs typeface="Bookman Old Style" panose="02050604050505020204" pitchFamily="18" charset="0"/>
            </a:rPr>
            <a:t>ACTIVITY</a:t>
          </a:r>
        </a:p>
      </dsp:txBody>
      <dsp:txXfrm rot="-5400000">
        <a:off x="982066" y="3823289"/>
        <a:ext cx="5718705" cy="8228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pPr/>
              <a:t>25-Jan-25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pPr/>
              <a:t>‹#›</a:t>
            </a:fld>
            <a:endParaRPr lang="en-US" dirty="0"/>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pPr/>
              <a:t>25-Jan-25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p:cNvSpPr>
            <a:spLocks noGrp="1"/>
          </p:cNvSpPr>
          <p:nvPr>
            <p:ph type="dt" sz="half" idx="10"/>
          </p:nvPr>
        </p:nvSpPr>
        <p:spPr/>
        <p:txBody>
          <a:bodyPr/>
          <a:lstStyle/>
          <a:p>
            <a:r>
              <a:rPr lang="en-US"/>
              <a:t>8/06/20XX</a:t>
            </a:r>
            <a:endParaRPr lang="en-US" dirty="0"/>
          </a:p>
        </p:txBody>
      </p:sp>
      <p:sp>
        <p:nvSpPr>
          <p:cNvPr id="14" name="Text Placeholder 10"/>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p:cNvSpPr>
            <a:spLocks noGrp="1"/>
          </p:cNvSpPr>
          <p:nvPr>
            <p:ph type="ftr" sz="quarter" idx="11"/>
          </p:nvPr>
        </p:nvSpPr>
        <p:spPr/>
        <p:txBody>
          <a:bodyPr/>
          <a:lstStyle/>
          <a:p>
            <a:r>
              <a:rPr lang="en-US" dirty="0"/>
              <a:t>PITCH DECK</a:t>
            </a:r>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0"/>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dirty="0"/>
              <a:t>PITCH DECK</a:t>
            </a:r>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
        <p:nvSpPr>
          <p:cNvPr id="17" name="Text Placeholder 10"/>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dirty="0"/>
              <a:t>PITCH DECK</a:t>
            </a:r>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
        <p:nvSpPr>
          <p:cNvPr id="3" name="Title 2"/>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5B12D-95EF-4AFF-9F0F-BB24F9685440}" type="datetimeFigureOut">
              <a:rPr lang="en-IN" smtClean="0"/>
              <a:pPr/>
              <a:t>25-01-2025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A61116-45EA-4B71-AC27-25C92D12D2C1}"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dirty="0"/>
              <a:t>PITCH DECK</a:t>
            </a:r>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dirty="0"/>
              <a:t>PITCH DECK</a:t>
            </a:r>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
        <p:nvSpPr>
          <p:cNvPr id="13" name="Picture Placeholder 7"/>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dirty="0"/>
              <a:t>PITCH DECK</a:t>
            </a:r>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
        <p:nvSpPr>
          <p:cNvPr id="12" name="Text Placeholder 14"/>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p:cNvSpPr>
            <a:spLocks noGrp="1"/>
          </p:cNvSpPr>
          <p:nvPr>
            <p:ph type="dt" sz="half" idx="10"/>
          </p:nvPr>
        </p:nvSpPr>
        <p:spPr/>
        <p:txBody>
          <a:bodyPr/>
          <a:lstStyle/>
          <a:p>
            <a:r>
              <a:rPr lang="en-US"/>
              <a:t>8/06/20XX</a:t>
            </a:r>
            <a:endParaRPr lang="en-US" dirty="0"/>
          </a:p>
        </p:txBody>
      </p:sp>
      <p:sp>
        <p:nvSpPr>
          <p:cNvPr id="8" name="Footer Placeholder 7"/>
          <p:cNvSpPr>
            <a:spLocks noGrp="1"/>
          </p:cNvSpPr>
          <p:nvPr>
            <p:ph type="ftr" sz="quarter" idx="11"/>
          </p:nvPr>
        </p:nvSpPr>
        <p:spPr/>
        <p:txBody>
          <a:bodyPr/>
          <a:lstStyle/>
          <a:p>
            <a:r>
              <a:rPr lang="en-US" dirty="0"/>
              <a:t>PITCH DECK</a:t>
            </a:r>
          </a:p>
        </p:txBody>
      </p:sp>
      <p:sp>
        <p:nvSpPr>
          <p:cNvPr id="9" name="Slide Number Placeholder 8"/>
          <p:cNvSpPr>
            <a:spLocks noGrp="1"/>
          </p:cNvSpPr>
          <p:nvPr>
            <p:ph type="sldNum" sz="quarter" idx="12"/>
          </p:nvPr>
        </p:nvSpPr>
        <p:spPr/>
        <p:txBody>
          <a:bodyPr/>
          <a:lstStyle/>
          <a:p>
            <a:fld id="{A402E4C0-AD5E-4E8C-9F21-7CCE474BDCEB}" type="slidenum">
              <a:rPr lang="en-US" smtClean="0"/>
              <a:pPr/>
              <a:t>‹#›</a:t>
            </a:fld>
            <a:endParaRPr lang="en-US" dirty="0"/>
          </a:p>
        </p:txBody>
      </p:sp>
      <p:sp>
        <p:nvSpPr>
          <p:cNvPr id="35" name="Text Placeholder 14"/>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dirty="0"/>
              <a:t>PITCH DECK</a:t>
            </a:r>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dirty="0"/>
              <a:t>PITCH DECK</a:t>
            </a:r>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
        <p:nvSpPr>
          <p:cNvPr id="10" name="Text Placeholder 14"/>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2.jpe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2044441"/>
          </a:xfrm>
          <a:prstGeom prst="rect">
            <a:avLst/>
          </a:prstGeom>
        </p:spPr>
      </p:pic>
      <p:sp>
        <p:nvSpPr>
          <p:cNvPr id="10" name="TextBox 9"/>
          <p:cNvSpPr txBox="1"/>
          <p:nvPr/>
        </p:nvSpPr>
        <p:spPr>
          <a:xfrm>
            <a:off x="263236" y="2272146"/>
            <a:ext cx="11928764" cy="800219"/>
          </a:xfrm>
          <a:prstGeom prst="rect">
            <a:avLst/>
          </a:prstGeom>
          <a:noFill/>
        </p:spPr>
        <p:txBody>
          <a:bodyPr wrap="square" rtlCol="0">
            <a:spAutoFit/>
          </a:bodyPr>
          <a:lstStyle/>
          <a:p>
            <a:r>
              <a:rPr lang="en-IN" sz="2800" b="1" dirty="0">
                <a:solidFill>
                  <a:schemeClr val="bg1"/>
                </a:solidFill>
                <a:latin typeface="Bookman Old Style" panose="02050604050505020204" pitchFamily="18" charset="0"/>
              </a:rPr>
              <a:t>DEPARTMENT OF COMPUTER SCIENCE AND ENGINEERING</a:t>
            </a:r>
          </a:p>
          <a:p>
            <a:endParaRPr lang="en-US" dirty="0"/>
          </a:p>
        </p:txBody>
      </p:sp>
      <p:sp>
        <p:nvSpPr>
          <p:cNvPr id="11" name="TextBox 10"/>
          <p:cNvSpPr txBox="1"/>
          <p:nvPr/>
        </p:nvSpPr>
        <p:spPr>
          <a:xfrm>
            <a:off x="1676400" y="2867892"/>
            <a:ext cx="7786255" cy="1477328"/>
          </a:xfrm>
          <a:prstGeom prst="rect">
            <a:avLst/>
          </a:prstGeom>
          <a:noFill/>
        </p:spPr>
        <p:txBody>
          <a:bodyPr wrap="square" rtlCol="0">
            <a:spAutoFit/>
          </a:bodyPr>
          <a:lstStyle/>
          <a:p>
            <a:pPr algn="ctr">
              <a:lnSpc>
                <a:spcPct val="150000"/>
              </a:lnSpc>
            </a:pPr>
            <a:r>
              <a:rPr lang="en-IN" sz="2400" b="1" dirty="0">
                <a:solidFill>
                  <a:schemeClr val="bg1"/>
                </a:solidFill>
                <a:latin typeface="Bookman Old Style" panose="02050604050505020204" pitchFamily="18" charset="0"/>
              </a:rPr>
              <a:t>Mini Project Review </a:t>
            </a:r>
          </a:p>
          <a:p>
            <a:pPr algn="ctr">
              <a:lnSpc>
                <a:spcPct val="150000"/>
              </a:lnSpc>
            </a:pPr>
            <a:r>
              <a:rPr lang="en-IN" sz="2400" b="1" dirty="0">
                <a:solidFill>
                  <a:schemeClr val="bg1"/>
                </a:solidFill>
                <a:latin typeface="Bookman Old Style" panose="02050604050505020204" pitchFamily="18" charset="0"/>
              </a:rPr>
              <a:t>On</a:t>
            </a:r>
          </a:p>
          <a:p>
            <a:endParaRPr lang="en-US" dirty="0"/>
          </a:p>
        </p:txBody>
      </p:sp>
      <p:sp>
        <p:nvSpPr>
          <p:cNvPr id="12" name="TextBox 11"/>
          <p:cNvSpPr txBox="1"/>
          <p:nvPr/>
        </p:nvSpPr>
        <p:spPr>
          <a:xfrm>
            <a:off x="2743200" y="4045529"/>
            <a:ext cx="5749637" cy="738664"/>
          </a:xfrm>
          <a:prstGeom prst="rect">
            <a:avLst/>
          </a:prstGeom>
          <a:noFill/>
        </p:spPr>
        <p:txBody>
          <a:bodyPr wrap="square" rtlCol="0">
            <a:spAutoFit/>
          </a:bodyPr>
          <a:lstStyle/>
          <a:p>
            <a:pPr algn="ctr"/>
            <a:r>
              <a:rPr lang="en-IN" sz="2400" b="1" dirty="0">
                <a:solidFill>
                  <a:schemeClr val="bg1"/>
                </a:solidFill>
                <a:latin typeface="Bookman Old Style" panose="02050604050505020204" pitchFamily="18" charset="0"/>
              </a:rPr>
              <a:t>COLLEGE ENQUIRY CHATBOT</a:t>
            </a:r>
          </a:p>
          <a:p>
            <a:endParaRPr lang="en-US" dirty="0"/>
          </a:p>
        </p:txBody>
      </p:sp>
      <p:sp>
        <p:nvSpPr>
          <p:cNvPr id="14" name="TextBox 13"/>
          <p:cNvSpPr txBox="1"/>
          <p:nvPr/>
        </p:nvSpPr>
        <p:spPr>
          <a:xfrm>
            <a:off x="0" y="5380672"/>
            <a:ext cx="3477491" cy="1477328"/>
          </a:xfrm>
          <a:prstGeom prst="rect">
            <a:avLst/>
          </a:prstGeom>
          <a:noFill/>
        </p:spPr>
        <p:txBody>
          <a:bodyPr wrap="square" rtlCol="0">
            <a:spAutoFit/>
          </a:bodyPr>
          <a:lstStyle/>
          <a:p>
            <a:r>
              <a:rPr lang="en-IN" dirty="0">
                <a:solidFill>
                  <a:schemeClr val="bg1"/>
                </a:solidFill>
                <a:latin typeface="Bookman Old Style" panose="02050604050505020204" pitchFamily="18" charset="0"/>
              </a:rPr>
              <a:t>Team:-</a:t>
            </a:r>
          </a:p>
          <a:p>
            <a:r>
              <a:rPr lang="en-IN" dirty="0">
                <a:solidFill>
                  <a:schemeClr val="bg1"/>
                </a:solidFill>
                <a:latin typeface="Bookman Old Style" panose="02050604050505020204" pitchFamily="18" charset="0"/>
              </a:rPr>
              <a:t>T. Meenakshi(22UP5A0515)</a:t>
            </a:r>
          </a:p>
          <a:p>
            <a:r>
              <a:rPr lang="en-IN" dirty="0">
                <a:solidFill>
                  <a:schemeClr val="bg1"/>
                </a:solidFill>
                <a:latin typeface="Bookman Old Style" panose="02050604050505020204" pitchFamily="18" charset="0"/>
              </a:rPr>
              <a:t>A. Shruthika(21UP1A05D1)</a:t>
            </a:r>
          </a:p>
          <a:p>
            <a:r>
              <a:rPr lang="en-IN" dirty="0">
                <a:solidFill>
                  <a:schemeClr val="bg1"/>
                </a:solidFill>
                <a:latin typeface="Bookman Old Style" panose="02050604050505020204" pitchFamily="18" charset="0"/>
              </a:rPr>
              <a:t>T. Ajitha(22UP5A0516)</a:t>
            </a:r>
          </a:p>
          <a:p>
            <a:endParaRPr lang="en-US" dirty="0">
              <a:solidFill>
                <a:schemeClr val="bg1"/>
              </a:solidFill>
            </a:endParaRPr>
          </a:p>
        </p:txBody>
      </p:sp>
      <p:sp>
        <p:nvSpPr>
          <p:cNvPr id="15" name="TextBox 14"/>
          <p:cNvSpPr txBox="1"/>
          <p:nvPr/>
        </p:nvSpPr>
        <p:spPr>
          <a:xfrm>
            <a:off x="8742218" y="5657671"/>
            <a:ext cx="3449782" cy="1200329"/>
          </a:xfrm>
          <a:prstGeom prst="rect">
            <a:avLst/>
          </a:prstGeom>
          <a:noFill/>
        </p:spPr>
        <p:txBody>
          <a:bodyPr wrap="square" rtlCol="0">
            <a:spAutoFit/>
          </a:bodyPr>
          <a:lstStyle/>
          <a:p>
            <a:r>
              <a:rPr lang="en-IN" dirty="0">
                <a:solidFill>
                  <a:schemeClr val="bg1"/>
                </a:solidFill>
                <a:latin typeface="Bookman Old Style" panose="02050604050505020204" pitchFamily="18" charset="0"/>
              </a:rPr>
              <a:t>Under the guidance of :-</a:t>
            </a:r>
          </a:p>
          <a:p>
            <a:r>
              <a:rPr lang="en-IN" dirty="0">
                <a:solidFill>
                  <a:schemeClr val="bg1"/>
                </a:solidFill>
                <a:latin typeface="Bookman Old Style" panose="02050604050505020204" pitchFamily="18" charset="0"/>
              </a:rPr>
              <a:t>Mrs. G. Anitha</a:t>
            </a:r>
          </a:p>
          <a:p>
            <a:r>
              <a:rPr lang="en-IN" dirty="0">
                <a:solidFill>
                  <a:schemeClr val="bg1"/>
                </a:solidFill>
                <a:latin typeface="Bookman Old Style" panose="02050604050505020204" pitchFamily="18" charset="0"/>
              </a:rPr>
              <a:t>Asst. Prof</a:t>
            </a:r>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p:cNvPicPr>
            <a:picLocks noGrp="1" noChangeAspect="1"/>
          </p:cNvPicPr>
          <p:nvPr>
            <p:ph type="pic" sz="quarter" idx="13"/>
          </p:nvPr>
        </p:nvPicPr>
        <p:blipFill rotWithShape="1">
          <a:blip r:embed="rId2" cstate="email"/>
          <a:srcRect/>
          <a:stretch>
            <a:fillRect/>
          </a:stretch>
        </p:blipFill>
        <p:spPr>
          <a:xfrm flipH="1">
            <a:off x="0" y="0"/>
            <a:ext cx="12192000" cy="6858000"/>
          </a:xfrm>
        </p:spPr>
      </p:pic>
      <p:sp>
        <p:nvSpPr>
          <p:cNvPr id="6" name="Title 1"/>
          <p:cNvSpPr>
            <a:spLocks noGrp="1"/>
          </p:cNvSpPr>
          <p:nvPr>
            <p:ph type="title"/>
          </p:nvPr>
        </p:nvSpPr>
        <p:spPr>
          <a:xfrm>
            <a:off x="1143001" y="332509"/>
            <a:ext cx="9829801" cy="1143000"/>
          </a:xfrm>
        </p:spPr>
        <p:style>
          <a:lnRef idx="3">
            <a:schemeClr val="lt1"/>
          </a:lnRef>
          <a:fillRef idx="1">
            <a:schemeClr val="accent6"/>
          </a:fillRef>
          <a:effectRef idx="1">
            <a:schemeClr val="accent6"/>
          </a:effectRef>
          <a:fontRef idx="minor">
            <a:schemeClr val="lt1"/>
          </a:fontRef>
        </p:style>
        <p:txBody>
          <a:bodyPr>
            <a:noAutofit/>
          </a:bodyPr>
          <a:lstStyle/>
          <a:p>
            <a:r>
              <a:rPr lang="en-IN" sz="2800" cap="none" spc="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SOFTWARE  AND  HARDWARE  REQUIREMENT</a:t>
            </a:r>
          </a:p>
        </p:txBody>
      </p:sp>
      <p:sp>
        <p:nvSpPr>
          <p:cNvPr id="8" name="TextBox 7"/>
          <p:cNvSpPr txBox="1"/>
          <p:nvPr/>
        </p:nvSpPr>
        <p:spPr>
          <a:xfrm>
            <a:off x="1205345" y="1575263"/>
            <a:ext cx="4336473" cy="738664"/>
          </a:xfrm>
          <a:prstGeom prst="rect">
            <a:avLst/>
          </a:prstGeom>
          <a:noFill/>
        </p:spPr>
        <p:txBody>
          <a:bodyPr wrap="square" rtlCol="0">
            <a:spAutoFit/>
          </a:bodyPr>
          <a:lstStyle/>
          <a:p>
            <a:pPr marL="0" lvl="2"/>
            <a:r>
              <a:rPr lang="en-IN" sz="2400" b="1" u="sng" spc="-10" dirty="0">
                <a:solidFill>
                  <a:schemeClr val="bg1"/>
                </a:solidFill>
                <a:latin typeface="Bookman Old Style" panose="02050604050505020204" pitchFamily="18" charset="0"/>
                <a:ea typeface="Times New Roman" panose="02020603050405020304" pitchFamily="18" charset="0"/>
              </a:rPr>
              <a:t>Hardware Requirements:-                     </a:t>
            </a:r>
          </a:p>
          <a:p>
            <a:r>
              <a:rPr lang="en-US" dirty="0"/>
              <a:t>:</a:t>
            </a:r>
          </a:p>
        </p:txBody>
      </p:sp>
      <p:sp>
        <p:nvSpPr>
          <p:cNvPr id="10" name="TextBox 9"/>
          <p:cNvSpPr txBox="1"/>
          <p:nvPr/>
        </p:nvSpPr>
        <p:spPr>
          <a:xfrm>
            <a:off x="1676400" y="2175164"/>
            <a:ext cx="3297382" cy="1754326"/>
          </a:xfrm>
          <a:prstGeom prst="rect">
            <a:avLst/>
          </a:prstGeom>
          <a:noFill/>
        </p:spPr>
        <p:txBody>
          <a:bodyPr wrap="square" rtlCol="0">
            <a:spAutoFit/>
          </a:bodyPr>
          <a:lstStyle/>
          <a:p>
            <a:pPr algn="just">
              <a:lnSpc>
                <a:spcPct val="150000"/>
              </a:lnSpc>
              <a:buFont typeface="Wingdings" panose="05000000000000000000" pitchFamily="2" charset="2"/>
              <a:buChar char="Ø"/>
            </a:pPr>
            <a:r>
              <a:rPr lang="en-US" dirty="0">
                <a:solidFill>
                  <a:schemeClr val="bg1"/>
                </a:solidFill>
                <a:latin typeface="Bookman Old Style" panose="02050604050505020204" pitchFamily="18" charset="0"/>
                <a:cs typeface="Times New Roman" panose="02020603050405020304" pitchFamily="18" charset="0"/>
                <a:sym typeface="+mn-ea"/>
              </a:rPr>
              <a:t>HARDDISK :250 GB</a:t>
            </a:r>
          </a:p>
          <a:p>
            <a:pPr algn="just">
              <a:lnSpc>
                <a:spcPct val="150000"/>
              </a:lnSpc>
              <a:buFont typeface="Wingdings" panose="05000000000000000000" pitchFamily="2" charset="2"/>
              <a:buChar char="Ø"/>
            </a:pPr>
            <a:r>
              <a:rPr lang="en-US" dirty="0">
                <a:solidFill>
                  <a:schemeClr val="bg1"/>
                </a:solidFill>
                <a:latin typeface="Bookman Old Style" panose="02050604050505020204" pitchFamily="18" charset="0"/>
                <a:cs typeface="Times New Roman" panose="02020603050405020304" pitchFamily="18" charset="0"/>
                <a:sym typeface="+mn-ea"/>
              </a:rPr>
              <a:t>RAM:8GB</a:t>
            </a:r>
          </a:p>
          <a:p>
            <a:pPr algn="just">
              <a:lnSpc>
                <a:spcPct val="150000"/>
              </a:lnSpc>
              <a:buFont typeface="Wingdings" panose="05000000000000000000" pitchFamily="2" charset="2"/>
              <a:buChar char="Ø"/>
            </a:pPr>
            <a:r>
              <a:rPr lang="en-US" dirty="0">
                <a:solidFill>
                  <a:schemeClr val="bg1"/>
                </a:solidFill>
                <a:latin typeface="Bookman Old Style" panose="02050604050505020204" pitchFamily="18" charset="0"/>
                <a:cs typeface="Times New Roman" panose="02020603050405020304" pitchFamily="18" charset="0"/>
                <a:sym typeface="+mn-ea"/>
              </a:rPr>
              <a:t>Processor: Intel Core i5 or any relevant</a:t>
            </a:r>
          </a:p>
        </p:txBody>
      </p:sp>
    </p:spTree>
  </p:cSld>
  <p:clrMapOvr>
    <a:masterClrMapping/>
  </p:clrMapOvr>
  <mc:AlternateContent xmlns:mc="http://schemas.openxmlformats.org/markup-compatibility/2006">
    <mc:Choice xmlns:p14="http://schemas.microsoft.com/office/powerpoint/2010/main" xmlns="" Requires="p14">
      <p:transition spd="med">
        <p:newsflash/>
      </p:transition>
    </mc:Choice>
    <mc:Fallback>
      <p:transition spd="med">
        <p:newsfla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213735" y="0"/>
            <a:ext cx="5600700" cy="897255"/>
          </a:xfrm>
          <a:prstGeom prst="rect">
            <a:avLst/>
          </a:prstGeom>
          <a:effectLst>
            <a:innerShdw blurRad="63500" dist="50800">
              <a:prstClr val="black">
                <a:alpha val="50000"/>
              </a:prstClr>
            </a:innerShdw>
          </a:effectLst>
        </p:spPr>
        <p:style>
          <a:lnRef idx="0">
            <a:schemeClr val="accent5"/>
          </a:lnRef>
          <a:fillRef idx="3">
            <a:schemeClr val="accent5"/>
          </a:fillRef>
          <a:effectRef idx="3">
            <a:schemeClr val="accent5"/>
          </a:effectRef>
          <a:fontRef idx="minor">
            <a:schemeClr val="lt1"/>
          </a:fontRef>
        </p:style>
        <p:txBody>
          <a:bodyPr wrap="square" rtlCol="0">
            <a:noAutofit/>
          </a:bodyPr>
          <a:lstStyle/>
          <a:p>
            <a:r>
              <a:rPr lang="en-US" sz="320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SYSTEM ARCHITECTURE</a:t>
            </a:r>
          </a:p>
        </p:txBody>
      </p:sp>
      <p:pic>
        <p:nvPicPr>
          <p:cNvPr id="6146" name="Picture 2" descr="C:\Downloads\WhatsApp Image 2024-12-17 at 12.39.30 PM.jpeg"/>
          <p:cNvPicPr>
            <a:picLocks noChangeAspect="1" noChangeArrowheads="1"/>
          </p:cNvPicPr>
          <p:nvPr/>
        </p:nvPicPr>
        <p:blipFill>
          <a:blip r:embed="rId2"/>
          <a:srcRect/>
          <a:stretch>
            <a:fillRect/>
          </a:stretch>
        </p:blipFill>
        <p:spPr bwMode="auto">
          <a:xfrm>
            <a:off x="1297839" y="956272"/>
            <a:ext cx="9075761" cy="5834418"/>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slow">
        <p:cover dir="d"/>
      </p:transition>
    </mc:Choice>
    <mc:Fallback>
      <p:transition spd="slow">
        <p:cover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A402E4C0-AD5E-4E8C-9F21-7CCE474BDCEB}" type="slidenum">
              <a:rPr lang="en-US" smtClean="0"/>
              <a:pPr/>
              <a:t>12</a:t>
            </a:fld>
            <a:endParaRPr lang="en-US" dirty="0"/>
          </a:p>
        </p:txBody>
      </p:sp>
      <p:sp>
        <p:nvSpPr>
          <p:cNvPr id="43" name="Title 42"/>
          <p:cNvSpPr>
            <a:spLocks noGrp="1"/>
          </p:cNvSpPr>
          <p:nvPr>
            <p:ph type="title"/>
          </p:nvPr>
        </p:nvSpPr>
        <p:spPr>
          <a:xfrm>
            <a:off x="0" y="0"/>
            <a:ext cx="4779645" cy="2330450"/>
          </a:xfrm>
        </p:spPr>
        <p:txBody>
          <a:bodyPr>
            <a:normAutofit/>
          </a:bodyPr>
          <a:lstStyle/>
          <a:p>
            <a:r>
              <a:rPr lang="en-IN"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METHODOLO</a:t>
            </a:r>
            <a:r>
              <a:rPr lang="en-US" altLang="en-IN"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g</a:t>
            </a:r>
            <a:r>
              <a:rPr lang="en-IN"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Y </a:t>
            </a:r>
            <a:br>
              <a:rPr lang="en-IN"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br>
            <a:r>
              <a:rPr lang="en-IN"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OVERVIEW</a:t>
            </a:r>
          </a:p>
        </p:txBody>
      </p:sp>
      <p:sp>
        <p:nvSpPr>
          <p:cNvPr id="15" name="TextBox 14"/>
          <p:cNvSpPr txBox="1"/>
          <p:nvPr/>
        </p:nvSpPr>
        <p:spPr>
          <a:xfrm>
            <a:off x="5347856" y="415636"/>
            <a:ext cx="6511636" cy="609397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dirty="0">
                <a:solidFill>
                  <a:schemeClr val="bg1"/>
                </a:solidFill>
                <a:latin typeface="Bookman Old Style" panose="02050604050505020204" pitchFamily="18" charset="0"/>
                <a:cs typeface="Times New Roman" panose="02020603050405020304" pitchFamily="18" charset="0"/>
              </a:rPr>
              <a:t>Collaborate with college departments to compile accurate and comprehensive information about academic programs, admission criteria, campus facilities, and other relevant details.</a:t>
            </a:r>
          </a:p>
          <a:p>
            <a:pPr marL="285750" indent="-285750" algn="just">
              <a:lnSpc>
                <a:spcPct val="150000"/>
              </a:lnSpc>
              <a:buFont typeface="Wingdings" panose="05000000000000000000" pitchFamily="2" charset="2"/>
              <a:buChar char="Ø"/>
            </a:pPr>
            <a:r>
              <a:rPr lang="en-US" sz="1600" dirty="0">
                <a:solidFill>
                  <a:schemeClr val="bg1"/>
                </a:solidFill>
                <a:latin typeface="Bookman Old Style" panose="02050604050505020204" pitchFamily="18" charset="0"/>
                <a:cs typeface="Times New Roman" panose="02020603050405020304" pitchFamily="18" charset="0"/>
              </a:rPr>
              <a:t>Implement NLP techniques to enable the chatbot to understand and respond to user queries In a conversational manner. Train the chatbot using relevant data to improve language comprehension.</a:t>
            </a:r>
          </a:p>
          <a:p>
            <a:pPr marL="285750" indent="-285750" algn="just">
              <a:lnSpc>
                <a:spcPct val="150000"/>
              </a:lnSpc>
              <a:buFont typeface="Wingdings" panose="05000000000000000000" pitchFamily="2" charset="2"/>
              <a:buChar char="Ø"/>
            </a:pPr>
            <a:r>
              <a:rPr lang="en-US" sz="1600" dirty="0">
                <a:solidFill>
                  <a:schemeClr val="bg1"/>
                </a:solidFill>
                <a:latin typeface="Bookman Old Style" panose="02050604050505020204" pitchFamily="18" charset="0"/>
                <a:cs typeface="Times New Roman" panose="02020603050405020304" pitchFamily="18" charset="0"/>
              </a:rPr>
              <a:t>Create an intuitive and visually appealing user interface for the chatbot. Design an interactive conversation flow that guides users through the enquiry process smoothly.</a:t>
            </a:r>
          </a:p>
          <a:p>
            <a:pPr marL="285750" indent="-285750" algn="just">
              <a:lnSpc>
                <a:spcPct val="150000"/>
              </a:lnSpc>
              <a:buFont typeface="Wingdings" panose="05000000000000000000" pitchFamily="2" charset="2"/>
              <a:buChar char="Ø"/>
            </a:pPr>
            <a:r>
              <a:rPr lang="en-US" sz="1600" dirty="0">
                <a:solidFill>
                  <a:schemeClr val="bg1"/>
                </a:solidFill>
                <a:latin typeface="Bookman Old Style" panose="02050604050505020204" pitchFamily="18" charset="0"/>
                <a:cs typeface="Times New Roman" panose="02020603050405020304" pitchFamily="18" charset="0"/>
              </a:rPr>
              <a:t>Develop the backend logic to process user queries, retrieve information from the database, and generate accurate responses. Integrate machine learning algorithms for continuous learning and improvement.</a:t>
            </a:r>
          </a:p>
          <a:p>
            <a:endParaRPr lang="en-US" dirty="0"/>
          </a:p>
        </p:txBody>
      </p:sp>
      <p:pic>
        <p:nvPicPr>
          <p:cNvPr id="5" name="Picture 4" descr="Conclusion and Next Steps.png"/>
          <p:cNvPicPr>
            <a:picLocks noChangeAspect="1"/>
          </p:cNvPicPr>
          <p:nvPr/>
        </p:nvPicPr>
        <p:blipFill>
          <a:blip r:embed="rId2"/>
          <a:stretch>
            <a:fillRect/>
          </a:stretch>
        </p:blipFill>
        <p:spPr>
          <a:xfrm>
            <a:off x="0" y="2330450"/>
            <a:ext cx="4812030" cy="452755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200">
        <p14:doors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wnloads\WhatsApp Image 2024-12-17 at 6.21.38 PM.jpeg"/>
          <p:cNvPicPr>
            <a:picLocks noChangeAspect="1" noChangeArrowheads="1"/>
          </p:cNvPicPr>
          <p:nvPr/>
        </p:nvPicPr>
        <p:blipFill>
          <a:blip r:embed="rId2"/>
          <a:srcRect/>
          <a:stretch>
            <a:fillRect/>
          </a:stretch>
        </p:blipFill>
        <p:spPr bwMode="auto">
          <a:xfrm>
            <a:off x="1" y="1620982"/>
            <a:ext cx="4886324" cy="5237018"/>
          </a:xfrm>
          <a:prstGeom prst="rect">
            <a:avLst/>
          </a:prstGeom>
          <a:noFill/>
        </p:spPr>
      </p:pic>
      <p:sp>
        <p:nvSpPr>
          <p:cNvPr id="13" name="TextBox 12"/>
          <p:cNvSpPr txBox="1"/>
          <p:nvPr/>
        </p:nvSpPr>
        <p:spPr>
          <a:xfrm>
            <a:off x="2008909" y="637309"/>
            <a:ext cx="6604693" cy="707886"/>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en-US" sz="400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LIST OF UML DIAGRAMS</a:t>
            </a:r>
          </a:p>
        </p:txBody>
      </p:sp>
      <p:graphicFrame>
        <p:nvGraphicFramePr>
          <p:cNvPr id="15" name="Diagram 14"/>
          <p:cNvGraphicFramePr/>
          <p:nvPr/>
        </p:nvGraphicFramePr>
        <p:xfrm>
          <a:off x="5232399" y="1671638"/>
          <a:ext cx="6745288" cy="5186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med">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10" dur="1000" fill="hold"/>
                                        <p:tgtEl>
                                          <p:spTgt spid="1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228109" y="290945"/>
            <a:ext cx="4914014" cy="58477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2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USE CASE DIAGRAM</a:t>
            </a:r>
          </a:p>
        </p:txBody>
      </p:sp>
      <p:pic>
        <p:nvPicPr>
          <p:cNvPr id="3" name="Picture 2">
            <a:extLst>
              <a:ext uri="{FF2B5EF4-FFF2-40B4-BE49-F238E27FC236}">
                <a16:creationId xmlns:a16="http://schemas.microsoft.com/office/drawing/2014/main" xmlns="" id="{18465FF6-1E82-E396-E3A2-E43B789940E6}"/>
              </a:ext>
            </a:extLst>
          </p:cNvPr>
          <p:cNvPicPr>
            <a:picLocks noChangeAspect="1"/>
          </p:cNvPicPr>
          <p:nvPr/>
        </p:nvPicPr>
        <p:blipFill>
          <a:blip r:embed="rId2"/>
          <a:stretch>
            <a:fillRect/>
          </a:stretch>
        </p:blipFill>
        <p:spPr>
          <a:xfrm>
            <a:off x="2153265" y="1548582"/>
            <a:ext cx="7030064" cy="4852219"/>
          </a:xfrm>
          <a:prstGeom prst="rect">
            <a:avLst/>
          </a:prstGeom>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Downloads\WhatsApp Image 2024-12-15 at 11.43.06 AM.jpeg"/>
          <p:cNvPicPr>
            <a:picLocks noChangeAspect="1" noChangeArrowheads="1"/>
          </p:cNvPicPr>
          <p:nvPr/>
        </p:nvPicPr>
        <p:blipFill>
          <a:blip r:embed="rId2"/>
          <a:srcRect l="21799" r="15398"/>
          <a:stretch>
            <a:fillRect/>
          </a:stretch>
        </p:blipFill>
        <p:spPr bwMode="auto">
          <a:xfrm>
            <a:off x="2940050" y="1175385"/>
            <a:ext cx="6074410" cy="5682615"/>
          </a:xfrm>
          <a:prstGeom prst="rect">
            <a:avLst/>
          </a:prstGeom>
          <a:noFill/>
        </p:spPr>
      </p:pic>
      <p:sp>
        <p:nvSpPr>
          <p:cNvPr id="14" name="TextBox 13"/>
          <p:cNvSpPr txBox="1"/>
          <p:nvPr/>
        </p:nvSpPr>
        <p:spPr>
          <a:xfrm>
            <a:off x="2960916" y="406532"/>
            <a:ext cx="5926622"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sz="360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STATE CHART DIAGRAM</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2"/>
          <p:cNvSpPr txBox="1"/>
          <p:nvPr/>
        </p:nvSpPr>
        <p:spPr>
          <a:xfrm>
            <a:off x="3934914" y="262709"/>
            <a:ext cx="3714478" cy="58477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320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CLASS DIAGRAM</a:t>
            </a:r>
          </a:p>
        </p:txBody>
      </p:sp>
      <p:pic>
        <p:nvPicPr>
          <p:cNvPr id="3" name="Picture 2">
            <a:extLst>
              <a:ext uri="{FF2B5EF4-FFF2-40B4-BE49-F238E27FC236}">
                <a16:creationId xmlns:a16="http://schemas.microsoft.com/office/drawing/2014/main" xmlns="" id="{0E3F1021-3F66-1092-F86D-1C4392D3E832}"/>
              </a:ext>
            </a:extLst>
          </p:cNvPr>
          <p:cNvPicPr>
            <a:picLocks noChangeAspect="1"/>
          </p:cNvPicPr>
          <p:nvPr/>
        </p:nvPicPr>
        <p:blipFill>
          <a:blip r:embed="rId2"/>
          <a:stretch>
            <a:fillRect/>
          </a:stretch>
        </p:blipFill>
        <p:spPr>
          <a:xfrm>
            <a:off x="1946786" y="1238866"/>
            <a:ext cx="7678995" cy="5211096"/>
          </a:xfrm>
          <a:prstGeom prst="rect">
            <a:avLst/>
          </a:prstGeom>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022715" y="300251"/>
            <a:ext cx="4264309" cy="58477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320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ACTIVITY DIAGRAM</a:t>
            </a:r>
          </a:p>
        </p:txBody>
      </p:sp>
      <p:sp>
        <p:nvSpPr>
          <p:cNvPr id="2" name="Text Box 1"/>
          <p:cNvSpPr txBox="1"/>
          <p:nvPr/>
        </p:nvSpPr>
        <p:spPr>
          <a:xfrm>
            <a:off x="3415665" y="1417320"/>
            <a:ext cx="4064000" cy="368300"/>
          </a:xfrm>
          <a:prstGeom prst="rect">
            <a:avLst/>
          </a:prstGeom>
          <a:noFill/>
        </p:spPr>
        <p:txBody>
          <a:bodyPr wrap="square" rtlCol="0">
            <a:spAutoFit/>
          </a:bodyPr>
          <a:lstStyle/>
          <a:p>
            <a:endParaRPr lang="en-US"/>
          </a:p>
        </p:txBody>
      </p:sp>
      <p:pic>
        <p:nvPicPr>
          <p:cNvPr id="3" name="Picture 2"/>
          <p:cNvPicPr>
            <a:picLocks noChangeAspect="1"/>
          </p:cNvPicPr>
          <p:nvPr/>
        </p:nvPicPr>
        <p:blipFill>
          <a:blip r:embed="rId2"/>
          <a:stretch>
            <a:fillRect/>
          </a:stretch>
        </p:blipFill>
        <p:spPr>
          <a:xfrm>
            <a:off x="2981325" y="1001395"/>
            <a:ext cx="6929755" cy="585724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push dir="u"/>
      </p:transition>
    </mc:Choice>
    <mc:Fallback>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6" name="TextBox 15"/>
          <p:cNvSpPr txBox="1"/>
          <p:nvPr/>
        </p:nvSpPr>
        <p:spPr>
          <a:xfrm>
            <a:off x="516890" y="220345"/>
            <a:ext cx="4192905" cy="605155"/>
          </a:xfrm>
          <a:prstGeom prst="rect">
            <a:avLst/>
          </a:prstGeom>
          <a:solidFill>
            <a:schemeClr val="accent6">
              <a:lumMod val="40000"/>
              <a:lumOff val="60000"/>
            </a:schemeClr>
          </a:solidFill>
        </p:spPr>
        <p:txBody>
          <a:bodyPr wrap="square" rtlCol="0">
            <a:noAutofit/>
          </a:bodyPr>
          <a:lstStyle/>
          <a:p>
            <a:r>
              <a:rPr lang="en-US" sz="320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cs typeface="Bookman Old Style" panose="02050604050505020204" pitchFamily="18" charset="0"/>
              </a:rPr>
              <a:t>IMPLEMENTATION</a:t>
            </a:r>
          </a:p>
        </p:txBody>
      </p:sp>
      <p:sp>
        <p:nvSpPr>
          <p:cNvPr id="3" name="Text Box 2"/>
          <p:cNvSpPr txBox="1"/>
          <p:nvPr/>
        </p:nvSpPr>
        <p:spPr>
          <a:xfrm>
            <a:off x="5835015" y="996315"/>
            <a:ext cx="4064000" cy="368300"/>
          </a:xfrm>
          <a:prstGeom prst="rect">
            <a:avLst/>
          </a:prstGeom>
          <a:noFill/>
        </p:spPr>
        <p:txBody>
          <a:bodyPr wrap="square" rtlCol="0">
            <a:spAutoFit/>
          </a:bodyPr>
          <a:lstStyle/>
          <a:p>
            <a:endParaRPr lang="en-US"/>
          </a:p>
        </p:txBody>
      </p:sp>
      <p:sp>
        <p:nvSpPr>
          <p:cNvPr id="12" name="Rectangle 9">
            <a:extLst>
              <a:ext uri="{FF2B5EF4-FFF2-40B4-BE49-F238E27FC236}">
                <a16:creationId xmlns:a16="http://schemas.microsoft.com/office/drawing/2014/main" xmlns="" id="{EF9A894C-B863-2DF5-7AEE-3BDB30714766}"/>
              </a:ext>
            </a:extLst>
          </p:cNvPr>
          <p:cNvSpPr>
            <a:spLocks noChangeArrowheads="1"/>
          </p:cNvSpPr>
          <p:nvPr/>
        </p:nvSpPr>
        <p:spPr bwMode="auto">
          <a:xfrm>
            <a:off x="412955" y="1166843"/>
            <a:ext cx="11381642" cy="4524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tx2">
                    <a:lumMod val="20000"/>
                    <a:lumOff val="80000"/>
                  </a:schemeClr>
                </a:solidFill>
                <a:latin typeface="Arial" panose="020B0604020202020204" pitchFamily="34" charset="0"/>
              </a:rPr>
              <a:t>1. F</a:t>
            </a:r>
            <a:r>
              <a:rPr kumimoji="0" lang="en-US" altLang="en-US" sz="1600" b="1" i="0" u="none" strike="noStrike" cap="none" normalizeH="0" baseline="0" dirty="0">
                <a:ln>
                  <a:noFill/>
                </a:ln>
                <a:solidFill>
                  <a:schemeClr val="tx2">
                    <a:lumMod val="20000"/>
                    <a:lumOff val="80000"/>
                  </a:schemeClr>
                </a:solidFill>
                <a:effectLst/>
                <a:latin typeface="Bookman Old Style" panose="02050604050505020204" pitchFamily="18" charset="0"/>
              </a:rPr>
              <a:t>lask</a:t>
            </a:r>
            <a:r>
              <a:rPr kumimoji="0" lang="en-US" altLang="en-US" b="1" i="0" u="none" strike="noStrike" cap="none" normalizeH="0" baseline="0" dirty="0">
                <a:ln>
                  <a:noFill/>
                </a:ln>
                <a:solidFill>
                  <a:schemeClr val="tx2">
                    <a:lumMod val="20000"/>
                    <a:lumOff val="80000"/>
                  </a:schemeClr>
                </a:solidFill>
                <a:effectLst/>
                <a:latin typeface="Bookman Old Style" panose="02050604050505020204" pitchFamily="18" charset="0"/>
              </a:rPr>
              <a:t> App Backend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2">
                    <a:lumMod val="20000"/>
                    <a:lumOff val="80000"/>
                  </a:schemeClr>
                </a:solidFill>
                <a:effectLst/>
                <a:latin typeface="Bookman Old Style" panose="02050604050505020204" pitchFamily="18" charset="0"/>
              </a:rPr>
              <a:t>Routes</a:t>
            </a: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 (GET): Displays the homepage.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admin_chat (GET/POST): Handles the admin chatbot interface.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GET: Displays the admin chat interface.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POST: Processes user commands like adding/viewing faculty or timetable.</a:t>
            </a:r>
          </a:p>
          <a:p>
            <a:pPr marR="0" lvl="1"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chatbot (GET/POST): Handles user chatbot interaction</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POST: Processes user queries via process_user_query.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2">
                    <a:lumMod val="20000"/>
                    <a:lumOff val="80000"/>
                  </a:schemeClr>
                </a:solidFill>
                <a:effectLst/>
                <a:latin typeface="Bookman Old Style" panose="02050604050505020204" pitchFamily="18" charset="0"/>
              </a:rPr>
              <a:t>Functions</a:t>
            </a: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execute query: Executes database write operations.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2">
                    <a:lumMod val="20000"/>
                    <a:lumOff val="80000"/>
                  </a:schemeClr>
                </a:solidFill>
                <a:effectLst/>
                <a:latin typeface="Bookman Old Style" panose="02050604050505020204" pitchFamily="18" charset="0"/>
              </a:rPr>
              <a:t>fetch_query</a:t>
            </a: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 Fetches data from the database.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2">
                    <a:lumMod val="20000"/>
                    <a:lumOff val="80000"/>
                  </a:schemeClr>
                </a:solidFill>
                <a:effectLst/>
                <a:latin typeface="Bookman Old Style" panose="02050604050505020204" pitchFamily="18" charset="0"/>
              </a:rPr>
              <a:t>process_user_query</a:t>
            </a: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 Handles user-specific chatbot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2">
                    <a:lumMod val="20000"/>
                    <a:lumOff val="80000"/>
                  </a:schemeClr>
                </a:solidFill>
                <a:effectLst/>
                <a:latin typeface="Bookman Old Style" panose="02050604050505020204" pitchFamily="18" charset="0"/>
              </a:rPr>
              <a:t>Command Processing</a:t>
            </a: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Commands like Add Faculty, Add Timetable, View Faculty, and View Timetable are supported.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Bookman Old Style" panose="02050604050505020204" pitchFamily="18" charset="0"/>
              </a:rPr>
              <a:t>Provides error handling and validation for inputs.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1200">
        <p14:doors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xmlns="" id="{74CC9B5D-00F6-1152-3BC2-9D9CD9F57C89}"/>
              </a:ext>
            </a:extLst>
          </p:cNvPr>
          <p:cNvSpPr>
            <a:spLocks noChangeArrowheads="1"/>
          </p:cNvSpPr>
          <p:nvPr/>
        </p:nvSpPr>
        <p:spPr bwMode="auto">
          <a:xfrm>
            <a:off x="224172" y="362464"/>
            <a:ext cx="13531268"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lumMod val="20000"/>
                    <a:lumOff val="80000"/>
                  </a:schemeClr>
                </a:solidFill>
                <a:effectLst/>
                <a:latin typeface="Bookman Old Style" panose="02050604050505020204" pitchFamily="18" charset="0"/>
              </a:rPr>
              <a:t>2. Admin Chatbot Frontend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lumMod val="20000"/>
                    <a:lumOff val="80000"/>
                  </a:schemeClr>
                </a:solidFill>
                <a:effectLst/>
                <a:latin typeface="Bookman Old Style" panose="02050604050505020204" pitchFamily="18" charset="0"/>
              </a:rPr>
              <a:t>HTML &amp; CSS</a:t>
            </a:r>
            <a:r>
              <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rPr>
              <a:t>A clean interface with separate styles for user and bot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rPr>
              <a:t>Modals for adding faculty and timetable details.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2">
                    <a:lumMod val="20000"/>
                    <a:lumOff val="80000"/>
                  </a:schemeClr>
                </a:solidFill>
                <a:effectLst/>
                <a:latin typeface="Bookman Old Style" panose="02050604050505020204" pitchFamily="18" charset="0"/>
              </a:rPr>
              <a:t>JavaScript</a:t>
            </a:r>
            <a:r>
              <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2">
                    <a:lumMod val="20000"/>
                    <a:lumOff val="80000"/>
                  </a:schemeClr>
                </a:solidFill>
                <a:effectLst/>
                <a:latin typeface="Bookman Old Style" panose="02050604050505020204" pitchFamily="18" charset="0"/>
              </a:rPr>
              <a:t>sendMessage</a:t>
            </a:r>
            <a:r>
              <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rPr>
              <a:t>: Handles the user input, sends it to the backend, and displays the bot's response.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2">
                    <a:lumMod val="20000"/>
                    <a:lumOff val="80000"/>
                  </a:schemeClr>
                </a:solidFill>
                <a:effectLst/>
                <a:latin typeface="Bookman Old Style" panose="02050604050505020204" pitchFamily="18" charset="0"/>
              </a:rPr>
              <a:t>submitFacultyForm</a:t>
            </a:r>
            <a:r>
              <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rPr>
              <a:t> &amp; </a:t>
            </a:r>
            <a:r>
              <a:rPr kumimoji="0" lang="en-US" altLang="en-US" sz="1600" b="0" i="0" u="none" strike="noStrike" cap="none" normalizeH="0" baseline="0" dirty="0" err="1">
                <a:ln>
                  <a:noFill/>
                </a:ln>
                <a:solidFill>
                  <a:schemeClr val="tx2">
                    <a:lumMod val="20000"/>
                    <a:lumOff val="80000"/>
                  </a:schemeClr>
                </a:solidFill>
                <a:effectLst/>
                <a:latin typeface="Bookman Old Style" panose="02050604050505020204" pitchFamily="18" charset="0"/>
              </a:rPr>
              <a:t>submitTimetableForm</a:t>
            </a:r>
            <a:r>
              <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rPr>
              <a:t>: Collect modal inputs, format them as commands, and send them to the backend.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rPr>
              <a:t>Dynamic message display in the </a:t>
            </a:r>
            <a:r>
              <a:rPr kumimoji="0" lang="en-US" altLang="en-US" sz="1600" b="0" i="0" u="none" strike="noStrike" cap="none" normalizeH="0" baseline="0" dirty="0" err="1">
                <a:ln>
                  <a:noFill/>
                </a:ln>
                <a:solidFill>
                  <a:schemeClr val="tx2">
                    <a:lumMod val="20000"/>
                    <a:lumOff val="80000"/>
                  </a:schemeClr>
                </a:solidFill>
                <a:effectLst/>
                <a:latin typeface="Bookman Old Style" panose="02050604050505020204" pitchFamily="18" charset="0"/>
              </a:rPr>
              <a:t>chatbox</a:t>
            </a:r>
            <a:r>
              <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2">
                  <a:lumMod val="20000"/>
                  <a:lumOff val="80000"/>
                </a:schemeClr>
              </a:solidFill>
              <a:effectLst/>
              <a:latin typeface="Bookman Old Style" panose="02050604050505020204" pitchFamily="18" charset="0"/>
            </a:endParaRPr>
          </a:p>
        </p:txBody>
      </p:sp>
      <p:sp>
        <p:nvSpPr>
          <p:cNvPr id="11" name="TextBox 10">
            <a:extLst>
              <a:ext uri="{FF2B5EF4-FFF2-40B4-BE49-F238E27FC236}">
                <a16:creationId xmlns:a16="http://schemas.microsoft.com/office/drawing/2014/main" xmlns="" id="{57E3E406-C790-7EB7-1BBB-0B984629A071}"/>
              </a:ext>
            </a:extLst>
          </p:cNvPr>
          <p:cNvSpPr txBox="1"/>
          <p:nvPr/>
        </p:nvSpPr>
        <p:spPr>
          <a:xfrm>
            <a:off x="302342" y="2782669"/>
            <a:ext cx="10896600" cy="646331"/>
          </a:xfrm>
          <a:prstGeom prst="rect">
            <a:avLst/>
          </a:prstGeom>
          <a:noFill/>
        </p:spPr>
        <p:txBody>
          <a:bodyPr wrap="square">
            <a:spAutoFit/>
          </a:bodyPr>
          <a:lstStyle/>
          <a:p>
            <a:r>
              <a:rPr lang="en-US" b="1" dirty="0">
                <a:solidFill>
                  <a:schemeClr val="tx2">
                    <a:lumMod val="20000"/>
                    <a:lumOff val="80000"/>
                  </a:schemeClr>
                </a:solidFill>
                <a:latin typeface="Bookman Old Style" panose="02050604050505020204" pitchFamily="18" charset="0"/>
              </a:rPr>
              <a:t>3. User Chatbot Frontend</a:t>
            </a:r>
          </a:p>
          <a:p>
            <a:pPr>
              <a:buFont typeface="Arial" panose="020B0604020202020204" pitchFamily="34" charset="0"/>
              <a:buChar char="•"/>
            </a:pPr>
            <a:r>
              <a:rPr lang="en-US" dirty="0">
                <a:solidFill>
                  <a:schemeClr val="tx2">
                    <a:lumMod val="20000"/>
                    <a:lumOff val="80000"/>
                  </a:schemeClr>
                </a:solidFill>
                <a:latin typeface="Bookman Old Style" panose="02050604050505020204" pitchFamily="18" charset="0"/>
              </a:rPr>
              <a:t>Similar to the admin chatbot but styled differently for user interactions.</a:t>
            </a:r>
          </a:p>
        </p:txBody>
      </p:sp>
      <p:sp>
        <p:nvSpPr>
          <p:cNvPr id="13" name="TextBox 12">
            <a:extLst>
              <a:ext uri="{FF2B5EF4-FFF2-40B4-BE49-F238E27FC236}">
                <a16:creationId xmlns:a16="http://schemas.microsoft.com/office/drawing/2014/main" xmlns="" id="{A99B2439-4397-0E96-5E9B-D509B265DBD4}"/>
              </a:ext>
            </a:extLst>
          </p:cNvPr>
          <p:cNvSpPr txBox="1"/>
          <p:nvPr/>
        </p:nvSpPr>
        <p:spPr>
          <a:xfrm>
            <a:off x="387445" y="3751288"/>
            <a:ext cx="11086800" cy="2031325"/>
          </a:xfrm>
          <a:prstGeom prst="rect">
            <a:avLst/>
          </a:prstGeom>
          <a:noFill/>
        </p:spPr>
        <p:txBody>
          <a:bodyPr wrap="square">
            <a:spAutoFit/>
          </a:bodyPr>
          <a:lstStyle/>
          <a:p>
            <a:r>
              <a:rPr lang="en-US" b="1" dirty="0">
                <a:solidFill>
                  <a:schemeClr val="tx2">
                    <a:lumMod val="20000"/>
                    <a:lumOff val="80000"/>
                  </a:schemeClr>
                </a:solidFill>
                <a:latin typeface="Bookman Old Style" panose="02050604050505020204" pitchFamily="18" charset="0"/>
              </a:rPr>
              <a:t>4. Additional Features</a:t>
            </a:r>
          </a:p>
          <a:p>
            <a:pPr>
              <a:buFont typeface="Arial" panose="020B0604020202020204" pitchFamily="34" charset="0"/>
              <a:buChar char="•"/>
            </a:pPr>
            <a:r>
              <a:rPr lang="en-US" b="1" dirty="0">
                <a:solidFill>
                  <a:schemeClr val="tx2">
                    <a:lumMod val="20000"/>
                    <a:lumOff val="80000"/>
                  </a:schemeClr>
                </a:solidFill>
                <a:latin typeface="Bookman Old Style" panose="02050604050505020204" pitchFamily="18" charset="0"/>
              </a:rPr>
              <a:t>Database Operations</a:t>
            </a:r>
            <a:r>
              <a:rPr lang="en-US" dirty="0">
                <a:solidFill>
                  <a:schemeClr val="tx2">
                    <a:lumMod val="20000"/>
                    <a:lumOff val="80000"/>
                  </a:schemeClr>
                </a:solidFill>
                <a:latin typeface="Bookman Old Style" panose="02050604050505020204" pitchFamily="18" charset="0"/>
              </a:rPr>
              <a:t>:</a:t>
            </a:r>
          </a:p>
          <a:p>
            <a:pPr marL="742950" lvl="1" indent="-285750">
              <a:buFont typeface="Arial" panose="020B0604020202020204" pitchFamily="34" charset="0"/>
              <a:buChar char="•"/>
            </a:pPr>
            <a:r>
              <a:rPr lang="en-US" dirty="0">
                <a:solidFill>
                  <a:schemeClr val="tx2">
                    <a:lumMod val="20000"/>
                    <a:lumOff val="80000"/>
                  </a:schemeClr>
                </a:solidFill>
                <a:latin typeface="Bookman Old Style" panose="02050604050505020204" pitchFamily="18" charset="0"/>
              </a:rPr>
              <a:t>Separate commands for viewing or adding faculty/timetable records.</a:t>
            </a:r>
          </a:p>
          <a:p>
            <a:pPr marL="742950" lvl="1" indent="-285750">
              <a:buFont typeface="Arial" panose="020B0604020202020204" pitchFamily="34" charset="0"/>
              <a:buChar char="•"/>
            </a:pPr>
            <a:r>
              <a:rPr lang="en-US" dirty="0">
                <a:solidFill>
                  <a:schemeClr val="tx2">
                    <a:lumMod val="20000"/>
                    <a:lumOff val="80000"/>
                  </a:schemeClr>
                </a:solidFill>
                <a:latin typeface="Bookman Old Style" panose="02050604050505020204" pitchFamily="18" charset="0"/>
              </a:rPr>
              <a:t>Responds with meaningful errors or prompts for missing details.</a:t>
            </a:r>
          </a:p>
          <a:p>
            <a:pPr>
              <a:buFont typeface="Arial" panose="020B0604020202020204" pitchFamily="34" charset="0"/>
              <a:buChar char="•"/>
            </a:pPr>
            <a:r>
              <a:rPr lang="en-US" b="1" dirty="0">
                <a:solidFill>
                  <a:schemeClr val="tx2">
                    <a:lumMod val="20000"/>
                    <a:lumOff val="80000"/>
                  </a:schemeClr>
                </a:solidFill>
                <a:latin typeface="Bookman Old Style" panose="02050604050505020204" pitchFamily="18" charset="0"/>
              </a:rPr>
              <a:t>Styling</a:t>
            </a:r>
            <a:r>
              <a:rPr lang="en-US" dirty="0">
                <a:solidFill>
                  <a:schemeClr val="tx2">
                    <a:lumMod val="20000"/>
                    <a:lumOff val="80000"/>
                  </a:schemeClr>
                </a:solidFill>
                <a:latin typeface="Bookman Old Style" panose="02050604050505020204" pitchFamily="18" charset="0"/>
              </a:rPr>
              <a:t>:</a:t>
            </a:r>
          </a:p>
          <a:p>
            <a:pPr marL="742950" lvl="1" indent="-285750">
              <a:buFont typeface="Arial" panose="020B0604020202020204" pitchFamily="34" charset="0"/>
              <a:buChar char="•"/>
            </a:pPr>
            <a:r>
              <a:rPr lang="en-US" dirty="0">
                <a:solidFill>
                  <a:schemeClr val="tx2">
                    <a:lumMod val="20000"/>
                    <a:lumOff val="80000"/>
                  </a:schemeClr>
                </a:solidFill>
                <a:latin typeface="Bookman Old Style" panose="02050604050505020204" pitchFamily="18" charset="0"/>
              </a:rPr>
              <a:t>Different themes for admin and user interfaces.</a:t>
            </a:r>
          </a:p>
          <a:p>
            <a:pPr marL="742950" lvl="1" indent="-285750">
              <a:buFont typeface="Arial" panose="020B0604020202020204" pitchFamily="34" charset="0"/>
              <a:buChar char="•"/>
            </a:pPr>
            <a:r>
              <a:rPr lang="en-US" dirty="0">
                <a:solidFill>
                  <a:schemeClr val="tx2">
                    <a:lumMod val="20000"/>
                    <a:lumOff val="80000"/>
                  </a:schemeClr>
                </a:solidFill>
                <a:latin typeface="Bookman Old Style" panose="02050604050505020204" pitchFamily="18" charset="0"/>
              </a:rPr>
              <a:t>Responsive </a:t>
            </a:r>
            <a:r>
              <a:rPr lang="en-US" dirty="0" err="1">
                <a:solidFill>
                  <a:schemeClr val="tx2">
                    <a:lumMod val="20000"/>
                    <a:lumOff val="80000"/>
                  </a:schemeClr>
                </a:solidFill>
                <a:latin typeface="Bookman Old Style" panose="02050604050505020204" pitchFamily="18" charset="0"/>
              </a:rPr>
              <a:t>chatboxes</a:t>
            </a:r>
            <a:r>
              <a:rPr lang="en-US" dirty="0">
                <a:solidFill>
                  <a:schemeClr val="tx2">
                    <a:lumMod val="20000"/>
                    <a:lumOff val="80000"/>
                  </a:schemeClr>
                </a:solidFill>
                <a:latin typeface="Bookman Old Style" panose="02050604050505020204" pitchFamily="18" charset="0"/>
              </a:rPr>
              <a:t> and modals.</a:t>
            </a:r>
          </a:p>
        </p:txBody>
      </p:sp>
    </p:spTree>
  </p:cSld>
  <p:clrMapOvr>
    <a:masterClrMapping/>
  </p:clrMapOvr>
  <mc:AlternateContent xmlns:mc="http://schemas.openxmlformats.org/markup-compatibility/2006">
    <mc:Choice xmlns:p14="http://schemas.microsoft.com/office/powerpoint/2010/main" xmlns="" Requires="p14">
      <p:transition spd="slow" p14:dur="12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05C500D-0B68-EB31-161C-38E5FE63DA6D}"/>
              </a:ext>
            </a:extLst>
          </p:cNvPr>
          <p:cNvSpPr/>
          <p:nvPr/>
        </p:nvSpPr>
        <p:spPr>
          <a:xfrm>
            <a:off x="5877010" y="248488"/>
            <a:ext cx="5555672" cy="3629891"/>
          </a:xfrm>
          <a:prstGeom prst="rect">
            <a:avLst/>
          </a:prstGeom>
          <a:effectLst>
            <a:reflection blurRad="6350" stA="50000" endA="300" endPos="90000" dir="5400000" sy="-100000" algn="bl" rotWithShape="0"/>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3600" b="1" dirty="0">
                <a:solidFill>
                  <a:srgbClr val="7030A0"/>
                </a:solidFill>
                <a:latin typeface="Bookman Old Style" panose="02050604050505020204" pitchFamily="18" charset="0"/>
              </a:rPr>
              <a:t>COLLEGE ENQUIRY CHATBOT</a:t>
            </a:r>
          </a:p>
        </p:txBody>
      </p:sp>
      <p:pic>
        <p:nvPicPr>
          <p:cNvPr id="6" name="Picture 5">
            <a:extLst>
              <a:ext uri="{FF2B5EF4-FFF2-40B4-BE49-F238E27FC236}">
                <a16:creationId xmlns:a16="http://schemas.microsoft.com/office/drawing/2014/main" xmlns="" id="{5514D40F-425D-74CA-FB65-3744174486F3}"/>
              </a:ext>
            </a:extLst>
          </p:cNvPr>
          <p:cNvPicPr>
            <a:picLocks noChangeAspect="1"/>
          </p:cNvPicPr>
          <p:nvPr/>
        </p:nvPicPr>
        <p:blipFill>
          <a:blip r:embed="rId2"/>
          <a:stretch>
            <a:fillRect/>
          </a:stretch>
        </p:blipFill>
        <p:spPr>
          <a:xfrm>
            <a:off x="0" y="0"/>
            <a:ext cx="5417126" cy="6858000"/>
          </a:xfrm>
          <a:prstGeom prst="rect">
            <a:avLst/>
          </a:prstGeom>
        </p:spPr>
      </p:pic>
    </p:spTree>
    <p:extLst>
      <p:ext uri="{BB962C8B-B14F-4D97-AF65-F5344CB8AC3E}">
        <p14:creationId xmlns:p14="http://schemas.microsoft.com/office/powerpoint/2010/main" xmlns="" val="2346414207"/>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43A119F-F987-3C71-8120-02C46A0C6F8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xmlns="" val="291386166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0C3E4075-2E81-3F19-1B0E-8CD308D1CA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3894028237"/>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12B60EF3-850D-EF78-0C93-43328A17FCD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484703449"/>
      </p:ext>
    </p:extLst>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7321B011-5DD0-5271-22FC-E383CC45C2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xmlns="" val="372491210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fl="http://schemas.microsoft.com/office/word/2024/wordml/sdtformatlock"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t="4396"/>
          <a:stretch>
            <a:fillRect/>
          </a:stretch>
        </p:blipFill>
        <p:spPr>
          <a:xfrm>
            <a:off x="0" y="0"/>
            <a:ext cx="12192000" cy="6858000"/>
          </a:xfrm>
          <a:prstGeom prst="rect">
            <a:avLst/>
          </a:prstGeom>
        </p:spPr>
      </p:pic>
    </p:spTree>
    <p:extLst>
      <p:ext uri="{BB962C8B-B14F-4D97-AF65-F5344CB8AC3E}">
        <p14:creationId xmlns:p14="http://schemas.microsoft.com/office/powerpoint/2010/main" xmlns="" val="4149169961"/>
      </p:ext>
    </p:extLst>
  </p:cSld>
  <p:clrMapOvr>
    <a:masterClrMapping/>
  </p:clrMapOvr>
  <mc:AlternateContent xmlns:mc="http://schemas.openxmlformats.org/markup-compatibility/2006">
    <mc:Choice xmlns:p14="http://schemas.microsoft.com/office/powerpoint/2010/main" xmlns="" Requires="p14">
      <p:transition spd="slow" p14:dur="1500">
        <p14:window dir="ver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fl="http://schemas.microsoft.com/office/word/2024/wordml/sdtformatlock"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t="4749"/>
          <a:stretch>
            <a:fillRect/>
          </a:stretch>
        </p:blipFill>
        <p:spPr>
          <a:xfrm>
            <a:off x="0" y="0"/>
            <a:ext cx="12192000" cy="6858000"/>
          </a:xfrm>
          <a:prstGeom prst="rect">
            <a:avLst/>
          </a:prstGeom>
        </p:spPr>
      </p:pic>
    </p:spTree>
    <p:extLst>
      <p:ext uri="{BB962C8B-B14F-4D97-AF65-F5344CB8AC3E}">
        <p14:creationId xmlns:p14="http://schemas.microsoft.com/office/powerpoint/2010/main" xmlns="" val="778508944"/>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fl="http://schemas.microsoft.com/office/word/2024/wordml/sdtformatlock"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t="4242"/>
          <a:stretch>
            <a:fillRect/>
          </a:stretch>
        </p:blipFill>
        <p:spPr>
          <a:xfrm>
            <a:off x="0" y="1"/>
            <a:ext cx="12192000" cy="6858000"/>
          </a:xfrm>
          <a:prstGeom prst="rect">
            <a:avLst/>
          </a:prstGeom>
        </p:spPr>
      </p:pic>
    </p:spTree>
    <p:extLst>
      <p:ext uri="{BB962C8B-B14F-4D97-AF65-F5344CB8AC3E}">
        <p14:creationId xmlns:p14="http://schemas.microsoft.com/office/powerpoint/2010/main" xmlns="" val="2462145868"/>
      </p:ext>
    </p:extLst>
  </p:cSld>
  <p:clrMapOvr>
    <a:masterClrMapping/>
  </p:clrMapOvr>
  <mc:AlternateContent xmlns:mc="http://schemas.openxmlformats.org/markup-compatibility/2006">
    <mc:Choice xmlns:p14="http://schemas.microsoft.com/office/powerpoint/2010/main" xmlns="" Requires="p14">
      <p:transition spd="slow" p14:dur="1250">
        <p14:flip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fl="http://schemas.microsoft.com/office/word/2024/wordml/sdtformatlock"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t="3634"/>
          <a:stretch>
            <a:fillRect/>
          </a:stretch>
        </p:blipFill>
        <p:spPr>
          <a:xfrm>
            <a:off x="0" y="0"/>
            <a:ext cx="12192000" cy="6857999"/>
          </a:xfrm>
          <a:prstGeom prst="rect">
            <a:avLst/>
          </a:prstGeom>
        </p:spPr>
      </p:pic>
    </p:spTree>
    <p:extLst>
      <p:ext uri="{BB962C8B-B14F-4D97-AF65-F5344CB8AC3E}">
        <p14:creationId xmlns:p14="http://schemas.microsoft.com/office/powerpoint/2010/main" xmlns="" val="421122705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xmlns="" id="{FD7A69E8-C97A-91CC-2FFE-3A19392AFE65}"/>
              </a:ext>
            </a:extLst>
          </p:cNvPr>
          <p:cNvSpPr>
            <a:spLocks noGrp="1"/>
          </p:cNvSpPr>
          <p:nvPr>
            <p:ph type="title"/>
          </p:nvPr>
        </p:nvSpPr>
        <p:spPr>
          <a:xfrm>
            <a:off x="3918155" y="68826"/>
            <a:ext cx="3991897" cy="747251"/>
          </a:xfrm>
          <a:effectLst>
            <a:reflection blurRad="6350" stA="50000" endA="300" endPos="55500" dist="50800" dir="5400000" sy="-100000" algn="bl" rotWithShape="0"/>
          </a:effectLst>
        </p:spPr>
        <p:style>
          <a:lnRef idx="3">
            <a:schemeClr val="lt1"/>
          </a:lnRef>
          <a:fillRef idx="1">
            <a:schemeClr val="accent6"/>
          </a:fillRef>
          <a:effectRef idx="1">
            <a:schemeClr val="accent6"/>
          </a:effectRef>
          <a:fontRef idx="minor">
            <a:schemeClr val="lt1"/>
          </a:fontRef>
        </p:style>
        <p:txBody>
          <a:bodyPr>
            <a:noAutofit/>
          </a:bodyPr>
          <a:lstStyle/>
          <a:p>
            <a:pPr algn="ctr"/>
            <a:r>
              <a:rPr lang="en-US" sz="3600" cap="none" spc="0" dirty="0">
                <a:ln w="15875"/>
                <a:gradFill>
                  <a:gsLst>
                    <a:gs pos="0">
                      <a:schemeClr val="accent1">
                        <a:hueMod val="80000"/>
                      </a:schemeClr>
                    </a:gs>
                    <a:gs pos="100000">
                      <a:schemeClr val="accent1">
                        <a:alpha val="100000"/>
                      </a:schemeClr>
                    </a:gs>
                  </a:gsLst>
                  <a:lin ang="2700000" scaled="0"/>
                </a:gradFill>
                <a:latin typeface="Bookman Old Style" panose="02050604050505020204" pitchFamily="18" charset="0"/>
              </a:rPr>
              <a:t>R</a:t>
            </a:r>
            <a:r>
              <a:rPr lang="en-IN" sz="3600" cap="none" spc="0" dirty="0">
                <a:ln w="15875"/>
                <a:gradFill>
                  <a:gsLst>
                    <a:gs pos="0">
                      <a:schemeClr val="accent1">
                        <a:hueMod val="80000"/>
                      </a:schemeClr>
                    </a:gs>
                    <a:gs pos="100000">
                      <a:schemeClr val="accent1">
                        <a:alpha val="100000"/>
                      </a:schemeClr>
                    </a:gs>
                  </a:gsLst>
                  <a:lin ang="2700000" scaled="0"/>
                </a:gradFill>
                <a:latin typeface="Bookman Old Style" panose="02050604050505020204" pitchFamily="18" charset="0"/>
              </a:rPr>
              <a:t>ESULT</a:t>
            </a:r>
            <a:endParaRPr lang="en-IN" sz="3600" cap="none" spc="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endParaRPr>
          </a:p>
        </p:txBody>
      </p:sp>
      <p:sp>
        <p:nvSpPr>
          <p:cNvPr id="17" name="Rectangle 3">
            <a:extLst>
              <a:ext uri="{FF2B5EF4-FFF2-40B4-BE49-F238E27FC236}">
                <a16:creationId xmlns:a16="http://schemas.microsoft.com/office/drawing/2014/main" xmlns="" id="{3C39A71D-34EB-5857-8975-15C0DF3736FD}"/>
              </a:ext>
            </a:extLst>
          </p:cNvPr>
          <p:cNvSpPr>
            <a:spLocks noChangeArrowheads="1"/>
          </p:cNvSpPr>
          <p:nvPr/>
        </p:nvSpPr>
        <p:spPr bwMode="auto">
          <a:xfrm>
            <a:off x="255640" y="1821626"/>
            <a:ext cx="11316928" cy="3416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2">
                    <a:lumMod val="20000"/>
                    <a:lumOff val="80000"/>
                  </a:schemeClr>
                </a:solidFill>
                <a:effectLst/>
                <a:latin typeface="Arial" panose="020B0604020202020204" pitchFamily="34" charset="0"/>
              </a:rPr>
              <a:t>The college inquiry chatbot successfully provides quick and accurate responses to user queries about the faculty and timetable. It can answer questions about Details of Faculty and Timetable. By using natural language processing, the chatbot understands user input effectively and provides relevant answers. It's easier for students and parents to get the information they need without delays. Overall, the chatbot enhances the college's support system by being available 24/7 and reducing the workload of staff.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Arial" panose="020B0604020202020204" pitchFamily="34" charset="0"/>
              </a:rPr>
              <a:t>Users can interact with the chatbot on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Arial" panose="020B0604020202020204" pitchFamily="34" charset="0"/>
              </a:rPr>
              <a:t>Proper functioning depends on</a:t>
            </a:r>
          </a:p>
          <a:p>
            <a:pPr marL="0" marR="0" lvl="0" indent="0" defTabSz="914400" rtl="0" eaLnBrk="0" fontAlgn="base" latinLnBrk="0" hangingPunct="0">
              <a:lnSpc>
                <a:spcPct val="100000"/>
              </a:lnSpc>
              <a:spcBef>
                <a:spcPct val="0"/>
              </a:spcBef>
              <a:spcAft>
                <a:spcPct val="0"/>
              </a:spcAft>
              <a:buClrTx/>
              <a:buSzTx/>
              <a:tabLst/>
            </a:pPr>
            <a:r>
              <a:rPr lang="en-US" altLang="en-US" dirty="0">
                <a:solidFill>
                  <a:schemeClr val="tx2">
                    <a:lumMod val="20000"/>
                    <a:lumOff val="80000"/>
                  </a:schemeClr>
                </a:solidFill>
                <a:latin typeface="Arial" panose="020B0604020202020204" pitchFamily="34" charset="0"/>
              </a:rPr>
              <a:t>             </a:t>
            </a:r>
            <a:r>
              <a:rPr kumimoji="0" lang="en-US" altLang="en-US" b="0" i="0" u="none" strike="noStrike" cap="none" normalizeH="0" baseline="0" dirty="0">
                <a:ln>
                  <a:noFill/>
                </a:ln>
                <a:solidFill>
                  <a:schemeClr val="tx2">
                    <a:lumMod val="20000"/>
                    <a:lumOff val="80000"/>
                  </a:schemeClr>
                </a:solidFill>
                <a:effectLst/>
                <a:latin typeface="Arial" panose="020B0604020202020204" pitchFamily="34" charset="0"/>
              </a:rPr>
              <a:t> 1.Correct setup of the database </a:t>
            </a:r>
            <a:r>
              <a:rPr kumimoji="0" lang="en-US" altLang="en-US" sz="800" b="0" i="0" u="none" strike="noStrike" cap="none" normalizeH="0" baseline="0" dirty="0">
                <a:ln>
                  <a:noFill/>
                </a:ln>
                <a:solidFill>
                  <a:schemeClr val="tx2">
                    <a:lumMod val="20000"/>
                    <a:lumOff val="80000"/>
                  </a:schemeClr>
                </a:solidFill>
                <a:effectLst/>
              </a:rPr>
              <a:t>.</a:t>
            </a:r>
            <a:endParaRPr kumimoji="0" lang="en-US" altLang="en-US" b="0" i="0" u="none" strike="noStrike" cap="none" normalizeH="0" baseline="0" dirty="0">
              <a:ln>
                <a:noFill/>
              </a:ln>
              <a:solidFill>
                <a:schemeClr val="tx2">
                  <a:lumMod val="20000"/>
                  <a:lumOff val="80000"/>
                </a:schemeClr>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2">
                    <a:lumMod val="20000"/>
                    <a:lumOff val="80000"/>
                  </a:schemeClr>
                </a:solidFill>
                <a:effectLst/>
                <a:latin typeface="Arial" panose="020B0604020202020204" pitchFamily="34" charset="0"/>
              </a:rPr>
              <a:t>              2.Accurate implementation of helper functions </a:t>
            </a:r>
            <a:endParaRPr kumimoji="0" lang="en-US" altLang="en-US" sz="2000" b="0" i="0" u="none" strike="noStrike" cap="none" normalizeH="0" baseline="0" dirty="0">
              <a:ln>
                <a:noFill/>
              </a:ln>
              <a:solidFill>
                <a:schemeClr val="tx2">
                  <a:lumMod val="20000"/>
                  <a:lumOff val="80000"/>
                </a:schemeClr>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2">
                    <a:lumMod val="20000"/>
                    <a:lumOff val="80000"/>
                  </a:schemeClr>
                </a:solidFill>
                <a:effectLst/>
                <a:latin typeface="Arial" panose="020B0604020202020204" pitchFamily="34" charset="0"/>
              </a:rPr>
              <a:t>              3.Correct linking of static and template assets.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2">
                    <a:lumMod val="20000"/>
                    <a:lumOff val="80000"/>
                  </a:schemeClr>
                </a:solidFill>
                <a:effectLst/>
                <a:latin typeface="Arial" panose="020B0604020202020204" pitchFamily="34" charset="0"/>
              </a:rPr>
              <a:t>The admin can manage faculty and timetable records via chat commands on </a:t>
            </a:r>
            <a:r>
              <a:rPr kumimoji="0" lang="en-US" altLang="en-US" b="0" i="0" u="none" strike="noStrike" cap="none" normalizeH="0" baseline="0" dirty="0">
                <a:ln>
                  <a:noFill/>
                </a:ln>
                <a:solidFill>
                  <a:schemeClr val="tx2">
                    <a:lumMod val="20000"/>
                    <a:lumOff val="80000"/>
                  </a:schemeClr>
                </a:solidFill>
                <a:effectLst/>
                <a:latin typeface="Arial Unicode MS"/>
              </a:rPr>
              <a:t>admin_chat</a:t>
            </a:r>
            <a:r>
              <a:rPr kumimoji="0" lang="en-US" altLang="en-US" sz="1400" b="0" i="0" u="none" strike="noStrike" cap="none" normalizeH="0" baseline="0" dirty="0">
                <a:ln>
                  <a:noFill/>
                </a:ln>
                <a:solidFill>
                  <a:schemeClr val="tx2">
                    <a:lumMod val="20000"/>
                    <a:lumOff val="80000"/>
                  </a:schemeClr>
                </a:solidFill>
                <a:effectLst/>
              </a:rPr>
              <a:t>.</a:t>
            </a:r>
            <a:endParaRPr kumimoji="0" lang="en-US" altLang="en-US" b="0" i="0" u="none" strike="noStrike" cap="none" normalizeH="0" baseline="0" dirty="0">
              <a:ln>
                <a:noFill/>
              </a:ln>
              <a:solidFill>
                <a:schemeClr val="tx2">
                  <a:lumMod val="20000"/>
                  <a:lumOff val="80000"/>
                </a:schemeClr>
              </a:solidFill>
              <a:effectLst/>
              <a:latin typeface="Arial" panose="020B0604020202020204" pitchFamily="34" charset="0"/>
            </a:endParaRPr>
          </a:p>
        </p:txBody>
      </p:sp>
    </p:spTree>
    <p:extLst>
      <p:ext uri="{BB962C8B-B14F-4D97-AF65-F5344CB8AC3E}">
        <p14:creationId xmlns:p14="http://schemas.microsoft.com/office/powerpoint/2010/main" xmlns="" val="3293781651"/>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96AF0820-7F61-C659-5BE5-68F735F7977B}"/>
              </a:ext>
            </a:extLst>
          </p:cNvPr>
          <p:cNvSpPr>
            <a:spLocks noGrp="1"/>
          </p:cNvSpPr>
          <p:nvPr>
            <p:ph type="title"/>
          </p:nvPr>
        </p:nvSpPr>
        <p:spPr>
          <a:xfrm>
            <a:off x="3768495" y="398206"/>
            <a:ext cx="3687097" cy="550607"/>
          </a:xfrm>
          <a:effectLst>
            <a:reflection blurRad="6350" stA="50000" endA="300" endPos="55500" dist="101600" dir="5400000" sy="-100000" algn="bl" rotWithShape="0"/>
          </a:effectLst>
        </p:spPr>
        <p:style>
          <a:lnRef idx="3">
            <a:schemeClr val="lt1"/>
          </a:lnRef>
          <a:fillRef idx="1">
            <a:schemeClr val="accent6"/>
          </a:fillRef>
          <a:effectRef idx="1">
            <a:schemeClr val="accent6"/>
          </a:effectRef>
          <a:fontRef idx="minor">
            <a:schemeClr val="lt1"/>
          </a:fontRef>
        </p:style>
        <p:txBody>
          <a:bodyPr>
            <a:noAutofit/>
          </a:bodyPr>
          <a:lstStyle/>
          <a:p>
            <a:pPr algn="ctr"/>
            <a:r>
              <a:rPr lang="en-US" sz="3600" cap="none" spc="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CONCLUSION</a:t>
            </a:r>
            <a:endParaRPr lang="en-IN" sz="3600" cap="none" spc="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endParaRPr>
          </a:p>
        </p:txBody>
      </p:sp>
      <p:sp>
        <p:nvSpPr>
          <p:cNvPr id="13" name="TextBox 12">
            <a:extLst>
              <a:ext uri="{FF2B5EF4-FFF2-40B4-BE49-F238E27FC236}">
                <a16:creationId xmlns:a16="http://schemas.microsoft.com/office/drawing/2014/main" xmlns="" id="{632BDA9E-D018-D985-1720-2FB6704B00D9}"/>
              </a:ext>
            </a:extLst>
          </p:cNvPr>
          <p:cNvSpPr txBox="1"/>
          <p:nvPr/>
        </p:nvSpPr>
        <p:spPr>
          <a:xfrm>
            <a:off x="176981" y="1861798"/>
            <a:ext cx="11395587" cy="2031325"/>
          </a:xfrm>
          <a:prstGeom prst="rect">
            <a:avLst/>
          </a:prstGeom>
          <a:noFill/>
        </p:spPr>
        <p:txBody>
          <a:bodyPr wrap="square">
            <a:spAutoFit/>
          </a:bodyPr>
          <a:lstStyle/>
          <a:p>
            <a:pPr algn="just"/>
            <a:r>
              <a:rPr lang="en-IN" dirty="0">
                <a:solidFill>
                  <a:schemeClr val="tx2">
                    <a:lumMod val="20000"/>
                    <a:lumOff val="80000"/>
                  </a:schemeClr>
                </a:solidFill>
                <a:latin typeface="Bookman Old Style" panose="02050604050505020204" pitchFamily="18" charset="0"/>
              </a:rPr>
              <a:t>The college enquiry chatbot is a valuable tool for enhancing communication and providing timely support to students and parents. It streamlines the process of answering frequently asked questions, reducing the workload of administrative staff while improving user satisfaction. By leveraging natural language processing and intuitive design, the chatbot ensures that users can access accurate information anytime, anywhere. This innovative solution not only saves time but also strengthens the institution's commitment to accessibility and student support, making it a vital asset for modern educational environments.</a:t>
            </a:r>
          </a:p>
        </p:txBody>
      </p:sp>
    </p:spTree>
    <p:extLst>
      <p:ext uri="{BB962C8B-B14F-4D97-AF65-F5344CB8AC3E}">
        <p14:creationId xmlns:p14="http://schemas.microsoft.com/office/powerpoint/2010/main" xmlns="" val="265749265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5">
            <a:extLst>
              <a:ext uri="{FF2B5EF4-FFF2-40B4-BE49-F238E27FC236}">
                <a16:creationId xmlns:a16="http://schemas.microsoft.com/office/drawing/2014/main" xmlns="" id="{27132385-C5BA-6B60-D21E-FCCF04322A70}"/>
              </a:ext>
            </a:extLst>
          </p:cNvPr>
          <p:cNvSpPr>
            <a:spLocks noGrp="1"/>
          </p:cNvSpPr>
          <p:nvPr>
            <p:ph type="title"/>
          </p:nvPr>
        </p:nvSpPr>
        <p:spPr>
          <a:xfrm>
            <a:off x="0" y="983697"/>
            <a:ext cx="4752340" cy="2277745"/>
          </a:xfrm>
          <a:effectLst>
            <a:reflection blurRad="6350" stA="50000" endA="300" endPos="90000" dir="5400000" sy="-100000" algn="bl" rotWithShape="0"/>
          </a:effectLst>
        </p:spPr>
        <p:style>
          <a:lnRef idx="1">
            <a:schemeClr val="accent6"/>
          </a:lnRef>
          <a:fillRef idx="3">
            <a:schemeClr val="accent6"/>
          </a:fillRef>
          <a:effectRef idx="2">
            <a:schemeClr val="accent6"/>
          </a:effectRef>
          <a:fontRef idx="minor">
            <a:schemeClr val="lt1"/>
          </a:fontRef>
        </p:style>
        <p:txBody>
          <a:bodyPr>
            <a:normAutofit/>
          </a:bodyPr>
          <a:lstStyle/>
          <a:p>
            <a:r>
              <a:rPr lang="en-US" sz="400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ABSTRACT</a:t>
            </a:r>
          </a:p>
        </p:txBody>
      </p:sp>
      <p:sp>
        <p:nvSpPr>
          <p:cNvPr id="20" name="TextBox 19">
            <a:extLst>
              <a:ext uri="{FF2B5EF4-FFF2-40B4-BE49-F238E27FC236}">
                <a16:creationId xmlns:a16="http://schemas.microsoft.com/office/drawing/2014/main" xmlns="" id="{4F6BB25D-4044-A99C-4434-FF6351554F65}"/>
              </a:ext>
            </a:extLst>
          </p:cNvPr>
          <p:cNvSpPr txBox="1"/>
          <p:nvPr/>
        </p:nvSpPr>
        <p:spPr>
          <a:xfrm>
            <a:off x="4959927" y="290945"/>
            <a:ext cx="6844146" cy="6186309"/>
          </a:xfrm>
          <a:prstGeom prst="rect">
            <a:avLst/>
          </a:prstGeom>
          <a:noFill/>
        </p:spPr>
        <p:txBody>
          <a:bodyPr wrap="square" rtlCol="0">
            <a:spAutoFit/>
          </a:bodyPr>
          <a:lstStyle/>
          <a:p>
            <a:pPr algn="just">
              <a:lnSpc>
                <a:spcPct val="150000"/>
              </a:lnSpc>
            </a:pPr>
            <a:r>
              <a:rPr lang="en-US" sz="2000" dirty="0">
                <a:solidFill>
                  <a:schemeClr val="bg1"/>
                </a:solidFill>
                <a:latin typeface="Bookman Old Style" panose="02050604050505020204" pitchFamily="18" charset="0"/>
                <a:cs typeface="Times New Roman" panose="02020603050405020304" pitchFamily="18" charset="0"/>
                <a:sym typeface="+mn-ea"/>
              </a:rPr>
              <a:t>College enquiry Chat bot is simple web application which aims to provide the information regarding college. </a:t>
            </a:r>
            <a:r>
              <a:rPr lang="en-US" sz="2000" dirty="0">
                <a:solidFill>
                  <a:schemeClr val="bg1"/>
                </a:solidFill>
                <a:latin typeface="Bookman Old Style" panose="02050604050505020204" pitchFamily="18" charset="0"/>
                <a:cs typeface="Times New Roman" panose="02020603050405020304" pitchFamily="18" charset="0"/>
              </a:rPr>
              <a:t>AI and web-based interactive College Enquiry Chat- bot is a straightforward web application that aims to supply knowledge regarding college The Chatbot created here may be a web-based application that uses tongue Processing Libraries and AI terminology to possess conversations with humans A state-of-the-art college inquiry chatbot powered by advanced Natural Language Processing (NLP) and machine learning Designed to provide instant, accurate, and personalized responses 24/7.</a:t>
            </a:r>
          </a:p>
          <a:p>
            <a:endParaRPr lang="en-IN" dirty="0"/>
          </a:p>
          <a:p>
            <a:endParaRPr lang="en-US" dirty="0"/>
          </a:p>
        </p:txBody>
      </p:sp>
    </p:spTree>
    <p:extLst>
      <p:ext uri="{BB962C8B-B14F-4D97-AF65-F5344CB8AC3E}">
        <p14:creationId xmlns:p14="http://schemas.microsoft.com/office/powerpoint/2010/main" xmlns="" val="3200978888"/>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A8E00E9-26AD-462C-7024-A9C8ABBC3A9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xmlns="" id="{13A23C85-060C-D0AD-3001-E41E87530181}"/>
              </a:ext>
            </a:extLst>
          </p:cNvPr>
          <p:cNvSpPr>
            <a:spLocks noGrp="1"/>
          </p:cNvSpPr>
          <p:nvPr>
            <p:ph type="title"/>
          </p:nvPr>
        </p:nvSpPr>
        <p:spPr>
          <a:xfrm>
            <a:off x="2618510" y="180111"/>
            <a:ext cx="5583381" cy="623454"/>
          </a:xfrm>
          <a:effectLst>
            <a:reflection blurRad="6350" stA="50000" endA="295" endPos="92000" dist="101600" dir="5400000" sy="-100000" algn="bl" rotWithShape="0"/>
          </a:effectLst>
        </p:spPr>
        <p:style>
          <a:lnRef idx="3">
            <a:schemeClr val="lt1"/>
          </a:lnRef>
          <a:fillRef idx="1">
            <a:schemeClr val="accent6"/>
          </a:fillRef>
          <a:effectRef idx="1">
            <a:schemeClr val="accent6"/>
          </a:effectRef>
          <a:fontRef idx="minor">
            <a:schemeClr val="lt1"/>
          </a:fontRef>
        </p:style>
        <p:txBody>
          <a:bodyPr>
            <a:noAutofit/>
          </a:bodyPr>
          <a:lstStyle/>
          <a:p>
            <a:pPr algn="ctr"/>
            <a:r>
              <a:rPr lang="en-US" sz="3600" cap="none" spc="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FUTURE SCOPE</a:t>
            </a:r>
            <a:endParaRPr lang="en-IN" sz="3600" cap="none" spc="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endParaRPr>
          </a:p>
        </p:txBody>
      </p:sp>
      <p:sp>
        <p:nvSpPr>
          <p:cNvPr id="3" name="TextBox 2">
            <a:extLst>
              <a:ext uri="{FF2B5EF4-FFF2-40B4-BE49-F238E27FC236}">
                <a16:creationId xmlns:a16="http://schemas.microsoft.com/office/drawing/2014/main" xmlns="" id="{9A3380E8-2233-66F5-9A04-6E6D86E08746}"/>
              </a:ext>
            </a:extLst>
          </p:cNvPr>
          <p:cNvSpPr txBox="1"/>
          <p:nvPr/>
        </p:nvSpPr>
        <p:spPr>
          <a:xfrm>
            <a:off x="152399" y="1616669"/>
            <a:ext cx="11543071" cy="3139321"/>
          </a:xfrm>
          <a:prstGeom prst="rect">
            <a:avLst/>
          </a:prstGeom>
          <a:noFill/>
        </p:spPr>
        <p:txBody>
          <a:bodyPr wrap="square">
            <a:spAutoFit/>
          </a:bodyPr>
          <a:lstStyle/>
          <a:p>
            <a:pPr algn="just"/>
            <a:r>
              <a:rPr lang="en-US" dirty="0">
                <a:solidFill>
                  <a:schemeClr val="tx2">
                    <a:lumMod val="20000"/>
                    <a:lumOff val="80000"/>
                  </a:schemeClr>
                </a:solidFill>
              </a:rPr>
              <a:t>The future scope of the code includes:</a:t>
            </a:r>
          </a:p>
          <a:p>
            <a:pPr algn="just">
              <a:buFont typeface="+mj-lt"/>
              <a:buAutoNum type="arabicPeriod"/>
            </a:pPr>
            <a:r>
              <a:rPr lang="en-US" b="1" dirty="0">
                <a:solidFill>
                  <a:schemeClr val="tx2">
                    <a:lumMod val="20000"/>
                    <a:lumOff val="80000"/>
                  </a:schemeClr>
                </a:solidFill>
              </a:rPr>
              <a:t>AI-Enhanced Chatbot</a:t>
            </a:r>
            <a:r>
              <a:rPr lang="en-US" dirty="0">
                <a:solidFill>
                  <a:schemeClr val="tx2">
                    <a:lumMod val="20000"/>
                    <a:lumOff val="80000"/>
                  </a:schemeClr>
                </a:solidFill>
              </a:rPr>
              <a:t>: Implementing NLP for natural conversation, context awareness, and multilingual capabilities.</a:t>
            </a:r>
          </a:p>
          <a:p>
            <a:pPr algn="just">
              <a:buFont typeface="+mj-lt"/>
              <a:buAutoNum type="arabicPeriod"/>
            </a:pPr>
            <a:r>
              <a:rPr lang="en-US" b="1" dirty="0">
                <a:solidFill>
                  <a:schemeClr val="tx2">
                    <a:lumMod val="20000"/>
                    <a:lumOff val="80000"/>
                  </a:schemeClr>
                </a:solidFill>
              </a:rPr>
              <a:t>Dynamic Role Management</a:t>
            </a:r>
            <a:r>
              <a:rPr lang="en-US" dirty="0">
                <a:solidFill>
                  <a:schemeClr val="tx2">
                    <a:lumMod val="20000"/>
                    <a:lumOff val="80000"/>
                  </a:schemeClr>
                </a:solidFill>
              </a:rPr>
              <a:t>: Expanding features tailored for students, faculty, and admins.</a:t>
            </a:r>
          </a:p>
          <a:p>
            <a:pPr algn="just">
              <a:buFont typeface="+mj-lt"/>
              <a:buAutoNum type="arabicPeriod"/>
            </a:pPr>
            <a:r>
              <a:rPr lang="en-US" b="1" dirty="0">
                <a:solidFill>
                  <a:schemeClr val="tx2">
                    <a:lumMod val="20000"/>
                    <a:lumOff val="80000"/>
                  </a:schemeClr>
                </a:solidFill>
              </a:rPr>
              <a:t>Automation &amp; Integration</a:t>
            </a:r>
            <a:r>
              <a:rPr lang="en-US" dirty="0">
                <a:solidFill>
                  <a:schemeClr val="tx2">
                    <a:lumMod val="20000"/>
                    <a:lumOff val="80000"/>
                  </a:schemeClr>
                </a:solidFill>
              </a:rPr>
              <a:t>: Automating routine tasks and integrating with learning management systems (LMS), academic calendars, and APIs.</a:t>
            </a:r>
          </a:p>
          <a:p>
            <a:pPr algn="just">
              <a:buFont typeface="+mj-lt"/>
              <a:buAutoNum type="arabicPeriod"/>
            </a:pPr>
            <a:r>
              <a:rPr lang="en-US" b="1" dirty="0">
                <a:solidFill>
                  <a:schemeClr val="tx2">
                    <a:lumMod val="20000"/>
                    <a:lumOff val="80000"/>
                  </a:schemeClr>
                </a:solidFill>
              </a:rPr>
              <a:t>User-Centric Features</a:t>
            </a:r>
            <a:r>
              <a:rPr lang="en-US" dirty="0">
                <a:solidFill>
                  <a:schemeClr val="tx2">
                    <a:lumMod val="20000"/>
                    <a:lumOff val="80000"/>
                  </a:schemeClr>
                </a:solidFill>
              </a:rPr>
              <a:t>: Enhancing user experience with mobile-friendly designs and personalized notifications.</a:t>
            </a:r>
          </a:p>
          <a:p>
            <a:pPr algn="just">
              <a:buFont typeface="+mj-lt"/>
              <a:buAutoNum type="arabicPeriod"/>
            </a:pPr>
            <a:r>
              <a:rPr lang="en-US" b="1" dirty="0">
                <a:solidFill>
                  <a:schemeClr val="tx2">
                    <a:lumMod val="20000"/>
                    <a:lumOff val="80000"/>
                  </a:schemeClr>
                </a:solidFill>
              </a:rPr>
              <a:t>Analytics &amp; Feedback</a:t>
            </a:r>
            <a:r>
              <a:rPr lang="en-US" dirty="0">
                <a:solidFill>
                  <a:schemeClr val="tx2">
                    <a:lumMod val="20000"/>
                    <a:lumOff val="80000"/>
                  </a:schemeClr>
                </a:solidFill>
              </a:rPr>
              <a:t>: Providing insights on timetable usage, optimizing scheduling, and collecting user feedback.</a:t>
            </a:r>
          </a:p>
          <a:p>
            <a:pPr algn="just">
              <a:buFont typeface="+mj-lt"/>
              <a:buAutoNum type="arabicPeriod"/>
            </a:pPr>
            <a:r>
              <a:rPr lang="en-US" b="1" dirty="0">
                <a:solidFill>
                  <a:schemeClr val="tx2">
                    <a:lumMod val="20000"/>
                    <a:lumOff val="80000"/>
                  </a:schemeClr>
                </a:solidFill>
              </a:rPr>
              <a:t>Scalability &amp; Security</a:t>
            </a:r>
            <a:r>
              <a:rPr lang="en-US" dirty="0">
                <a:solidFill>
                  <a:schemeClr val="tx2">
                    <a:lumMod val="20000"/>
                    <a:lumOff val="80000"/>
                  </a:schemeClr>
                </a:solidFill>
              </a:rPr>
              <a:t>: Ensuring the app can support larger institutions while maintaining data privacy and compliance with regulations.</a:t>
            </a:r>
          </a:p>
        </p:txBody>
      </p:sp>
    </p:spTree>
    <p:extLst>
      <p:ext uri="{BB962C8B-B14F-4D97-AF65-F5344CB8AC3E}">
        <p14:creationId xmlns:p14="http://schemas.microsoft.com/office/powerpoint/2010/main" xmlns="" val="3174848044"/>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67000">
              <a:srgbClr val="3152CB"/>
            </a:gs>
            <a:gs pos="46000">
              <a:srgbClr val="7B32B2"/>
            </a:gs>
            <a:gs pos="100000">
              <a:srgbClr val="002060"/>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9448800" y="6356350"/>
            <a:ext cx="2743200" cy="365125"/>
          </a:xfrm>
        </p:spPr>
        <p:txBody>
          <a:bodyPr/>
          <a:lstStyle/>
          <a:p>
            <a:fld id="{A402E4C0-AD5E-4E8C-9F21-7CCE474BDCEB}" type="slidenum">
              <a:rPr lang="en-US" smtClean="0"/>
              <a:pPr/>
              <a:t>31</a:t>
            </a:fld>
            <a:endParaRPr lang="en-US" dirty="0"/>
          </a:p>
        </p:txBody>
      </p:sp>
      <p:sp>
        <p:nvSpPr>
          <p:cNvPr id="11" name="Rectangles 10"/>
          <p:cNvSpPr/>
          <p:nvPr/>
        </p:nvSpPr>
        <p:spPr>
          <a:xfrm>
            <a:off x="2846070" y="2395220"/>
            <a:ext cx="6703060" cy="3166745"/>
          </a:xfrm>
          <a:prstGeom prst="rect">
            <a:avLst/>
          </a:prstGeom>
          <a:noFill/>
          <a:ln>
            <a:noFill/>
          </a:ln>
        </p:spPr>
        <p:txBody>
          <a:bodyPr wrap="square" rtlCol="0" anchor="t">
            <a:noAutofit/>
          </a:bodyPr>
          <a:lstStyle/>
          <a:p>
            <a:pPr algn="ctr"/>
            <a:r>
              <a:rPr lang="en-US" altLang="zh-CN" sz="11500" b="1">
                <a:ln w="12700">
                  <a:solidFill>
                    <a:schemeClr val="accent5"/>
                  </a:solidFill>
                  <a:prstDash val="solid"/>
                </a:ln>
                <a:pattFill prst="ltDnDiag">
                  <a:fgClr>
                    <a:schemeClr val="accent5">
                      <a:lumMod val="60000"/>
                      <a:lumOff val="40000"/>
                    </a:schemeClr>
                  </a:fgClr>
                  <a:bgClr>
                    <a:schemeClr val="bg1"/>
                  </a:bgClr>
                </a:pattFill>
                <a:effectLst/>
                <a:latin typeface="Kunstler Script" panose="030304020206070D0D06" charset="0"/>
                <a:cs typeface="Kunstler Script" panose="030304020206070D0D06" charset="0"/>
              </a:rPr>
              <a:t>Thank You </a:t>
            </a:r>
            <a:r>
              <a:rPr lang="en-US" altLang="zh-CN" sz="8800" b="1">
                <a:ln w="12700">
                  <a:solidFill>
                    <a:schemeClr val="accent5"/>
                  </a:solidFill>
                  <a:prstDash val="solid"/>
                </a:ln>
                <a:pattFill prst="ltDnDiag">
                  <a:fgClr>
                    <a:schemeClr val="accent5">
                      <a:lumMod val="60000"/>
                      <a:lumOff val="40000"/>
                    </a:schemeClr>
                  </a:fgClr>
                  <a:bgClr>
                    <a:schemeClr val="bg1"/>
                  </a:bgClr>
                </a:pattFill>
                <a:effectLst/>
                <a:latin typeface="Consolas" panose="020B0609020204030204" charset="0"/>
                <a:cs typeface="Consolas" panose="020B0609020204030204" charset="0"/>
              </a:rPr>
              <a:t>:)</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pPr/>
              <a:t>4</a:t>
            </a:fld>
            <a:endParaRPr lang="en-US" dirty="0"/>
          </a:p>
        </p:txBody>
      </p:sp>
      <p:sp>
        <p:nvSpPr>
          <p:cNvPr id="20" name="Title 19"/>
          <p:cNvSpPr>
            <a:spLocks noGrp="1"/>
          </p:cNvSpPr>
          <p:nvPr>
            <p:ph type="title"/>
          </p:nvPr>
        </p:nvSpPr>
        <p:spPr>
          <a:xfrm>
            <a:off x="0" y="785452"/>
            <a:ext cx="4973784" cy="2747457"/>
          </a:xfrm>
          <a:effectLst>
            <a:glow rad="139700">
              <a:schemeClr val="accent1">
                <a:satMod val="175000"/>
                <a:alpha val="40000"/>
              </a:schemeClr>
            </a:glow>
            <a:reflection blurRad="6350" stA="50000" endA="300" endPos="90000" dist="50800" dir="5400000" sy="-100000" algn="bl" rotWithShape="0"/>
          </a:effectLst>
        </p:spPr>
        <p:style>
          <a:lnRef idx="1">
            <a:schemeClr val="accent6"/>
          </a:lnRef>
          <a:fillRef idx="3">
            <a:schemeClr val="accent6"/>
          </a:fillRef>
          <a:effectRef idx="2">
            <a:schemeClr val="accent6"/>
          </a:effectRef>
          <a:fontRef idx="minor">
            <a:schemeClr val="lt1"/>
          </a:fontRef>
        </p:style>
        <p:txBody>
          <a:bodyPr>
            <a:normAutofit/>
          </a:bodyPr>
          <a:lstStyle/>
          <a:p>
            <a:r>
              <a:rPr lang="en-US" sz="3200" b="1" dirty="0">
                <a:latin typeface="Bookman Old Style" panose="02050604050505020204" pitchFamily="18" charset="0"/>
              </a:rPr>
              <a:t/>
            </a:r>
            <a:br>
              <a:rPr lang="en-US" sz="3200" b="1" dirty="0">
                <a:latin typeface="Bookman Old Style" panose="02050604050505020204" pitchFamily="18" charset="0"/>
              </a:rPr>
            </a:br>
            <a:r>
              <a:rPr lang="en-US" sz="32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INTRODUCTION</a:t>
            </a:r>
          </a:p>
        </p:txBody>
      </p:sp>
      <p:sp>
        <p:nvSpPr>
          <p:cNvPr id="23" name="TextBox 22"/>
          <p:cNvSpPr txBox="1"/>
          <p:nvPr/>
        </p:nvSpPr>
        <p:spPr>
          <a:xfrm>
            <a:off x="5985164" y="346363"/>
            <a:ext cx="6206836" cy="3693319"/>
          </a:xfrm>
          <a:prstGeom prst="rect">
            <a:avLst/>
          </a:prstGeom>
          <a:noFill/>
        </p:spPr>
        <p:txBody>
          <a:bodyPr wrap="square" rtlCol="0">
            <a:spAutoFit/>
          </a:bodyPr>
          <a:lstStyle/>
          <a:p>
            <a:pPr>
              <a:buFont typeface="Wingdings" panose="05000000000000000000" pitchFamily="2" charset="2"/>
              <a:buChar char="Ø"/>
            </a:pPr>
            <a:r>
              <a:rPr lang="en-US" sz="2400" dirty="0">
                <a:solidFill>
                  <a:schemeClr val="bg1"/>
                </a:solidFill>
                <a:latin typeface="Bookman Old Style" panose="02050604050505020204" pitchFamily="18" charset="0"/>
                <a:cs typeface="Times New Roman" panose="02020603050405020304" pitchFamily="18" charset="0"/>
              </a:rPr>
              <a:t>College enquiry Chatbot uses machine learning concepts to have conversations with humans. </a:t>
            </a:r>
          </a:p>
          <a:p>
            <a:pPr>
              <a:buFont typeface="Wingdings" panose="05000000000000000000" pitchFamily="2" charset="2"/>
              <a:buChar char="Ø"/>
            </a:pPr>
            <a:r>
              <a:rPr lang="en-US" sz="2400" dirty="0">
                <a:solidFill>
                  <a:schemeClr val="bg1"/>
                </a:solidFill>
                <a:latin typeface="Bookman Old Style" panose="02050604050505020204" pitchFamily="18" charset="0"/>
                <a:cs typeface="Times New Roman" panose="02020603050405020304" pitchFamily="18" charset="0"/>
              </a:rPr>
              <a:t> The purpose of developing this project is    based on an intellectual chat-bot system which will deal with the academic activities like  admission enquiry , fee structure , course allocation  , scholarship details. </a:t>
            </a:r>
          </a:p>
          <a:p>
            <a:endParaRPr lang="en-US" dirty="0">
              <a:solidFill>
                <a:schemeClr val="bg1"/>
              </a:solidFill>
            </a:endParaRPr>
          </a:p>
        </p:txBody>
      </p:sp>
      <p:pic>
        <p:nvPicPr>
          <p:cNvPr id="24" name="Picture 23" descr="VIGNAN'S INSTITUTE OF MANAGEMENT AND TECHNOLOGY FOR WOMEN"/>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30010" y="4114800"/>
            <a:ext cx="6345382" cy="2743200"/>
          </a:xfrm>
          <a:prstGeom prst="rect">
            <a:avLst/>
          </a:prstGeom>
          <a:noFill/>
          <a:ln>
            <a:noFill/>
          </a:ln>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000"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pPr/>
              <a:t>5</a:t>
            </a:fld>
            <a:endParaRPr lang="en-US" dirty="0"/>
          </a:p>
        </p:txBody>
      </p:sp>
      <p:sp>
        <p:nvSpPr>
          <p:cNvPr id="13" name="Title 12"/>
          <p:cNvSpPr>
            <a:spLocks noGrp="1"/>
          </p:cNvSpPr>
          <p:nvPr>
            <p:ph type="title"/>
          </p:nvPr>
        </p:nvSpPr>
        <p:spPr>
          <a:xfrm>
            <a:off x="0" y="0"/>
            <a:ext cx="4585970" cy="2477770"/>
          </a:xfrm>
        </p:spPr>
        <p:style>
          <a:lnRef idx="1">
            <a:schemeClr val="accent6"/>
          </a:lnRef>
          <a:fillRef idx="3">
            <a:schemeClr val="accent6"/>
          </a:fillRef>
          <a:effectRef idx="2">
            <a:schemeClr val="accent6"/>
          </a:effectRef>
          <a:fontRef idx="minor">
            <a:schemeClr val="lt1"/>
          </a:fontRef>
        </p:style>
        <p:txBody>
          <a:bodyPr>
            <a:normAutofit/>
            <a:scene3d>
              <a:camera prst="orthographicFront"/>
              <a:lightRig rig="threePt" dir="t"/>
            </a:scene3d>
            <a:sp3d extrusionH="57150">
              <a:bevelT w="38100" h="38100"/>
            </a:sp3d>
          </a:bodyPr>
          <a:lstStyle/>
          <a:p>
            <a:r>
              <a:rPr lang="en-IN" sz="44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EXISTING SYSTEM</a:t>
            </a:r>
          </a:p>
        </p:txBody>
      </p:sp>
      <p:sp>
        <p:nvSpPr>
          <p:cNvPr id="16" name="TextBox 15"/>
          <p:cNvSpPr txBox="1"/>
          <p:nvPr/>
        </p:nvSpPr>
        <p:spPr>
          <a:xfrm>
            <a:off x="4862945" y="318654"/>
            <a:ext cx="6954983" cy="436943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a:solidFill>
                  <a:schemeClr val="bg1"/>
                </a:solidFill>
                <a:latin typeface="Bookman Old Style" panose="02050604050505020204" pitchFamily="18" charset="0"/>
                <a:cs typeface="Times New Roman" panose="02020603050405020304" pitchFamily="18" charset="0"/>
              </a:rPr>
              <a:t>Need to manually  visit college for any query.</a:t>
            </a:r>
          </a:p>
          <a:p>
            <a:pPr marL="285750" indent="-285750" algn="just">
              <a:lnSpc>
                <a:spcPct val="150000"/>
              </a:lnSpc>
              <a:buFont typeface="Arial" panose="020B0604020202020204" pitchFamily="34" charset="0"/>
              <a:buChar char="•"/>
            </a:pPr>
            <a:r>
              <a:rPr lang="en-US" sz="2400" dirty="0">
                <a:solidFill>
                  <a:schemeClr val="bg1"/>
                </a:solidFill>
                <a:latin typeface="Bookman Old Style" panose="02050604050505020204" pitchFamily="18" charset="0"/>
                <a:cs typeface="Times New Roman" panose="02020603050405020304" pitchFamily="18" charset="0"/>
              </a:rPr>
              <a:t>More time consuming as well as money.</a:t>
            </a:r>
          </a:p>
          <a:p>
            <a:pPr marL="285750" indent="-285750" algn="just">
              <a:lnSpc>
                <a:spcPct val="150000"/>
              </a:lnSpc>
              <a:buFont typeface="Arial" panose="020B0604020202020204" pitchFamily="34" charset="0"/>
              <a:buChar char="•"/>
            </a:pPr>
            <a:r>
              <a:rPr lang="en-US" sz="2400" dirty="0">
                <a:solidFill>
                  <a:schemeClr val="bg1"/>
                </a:solidFill>
                <a:latin typeface="Bookman Old Style" panose="02050604050505020204" pitchFamily="18" charset="0"/>
                <a:cs typeface="Times New Roman" panose="02020603050405020304" pitchFamily="18" charset="0"/>
              </a:rPr>
              <a:t>Delay in response.</a:t>
            </a:r>
          </a:p>
          <a:p>
            <a:pPr marL="285750" indent="-285750" algn="just">
              <a:lnSpc>
                <a:spcPct val="150000"/>
              </a:lnSpc>
              <a:buFont typeface="Arial" panose="020B0604020202020204" pitchFamily="34" charset="0"/>
              <a:buChar char="•"/>
            </a:pPr>
            <a:r>
              <a:rPr lang="en-US" sz="2400" dirty="0">
                <a:solidFill>
                  <a:schemeClr val="bg1"/>
                </a:solidFill>
                <a:latin typeface="Bookman Old Style" panose="02050604050505020204" pitchFamily="18" charset="0"/>
                <a:cs typeface="Times New Roman" panose="02020603050405020304" pitchFamily="18" charset="0"/>
              </a:rPr>
              <a:t>Collecting </a:t>
            </a:r>
            <a:r>
              <a:rPr lang="en-US" sz="2800" dirty="0">
                <a:solidFill>
                  <a:schemeClr val="bg1"/>
                </a:solidFill>
                <a:latin typeface="Bookman Old Style" panose="02050604050505020204" pitchFamily="18" charset="0"/>
                <a:cs typeface="Times New Roman" panose="02020603050405020304" pitchFamily="18" charset="0"/>
              </a:rPr>
              <a:t>the</a:t>
            </a:r>
            <a:r>
              <a:rPr lang="en-US" sz="2400" dirty="0">
                <a:solidFill>
                  <a:schemeClr val="bg1"/>
                </a:solidFill>
                <a:latin typeface="Bookman Old Style" panose="02050604050505020204" pitchFamily="18" charset="0"/>
                <a:cs typeface="Times New Roman" panose="02020603050405020304" pitchFamily="18" charset="0"/>
              </a:rPr>
              <a:t> course details, fee structure manually will be a big procedure and it also needs manpower.</a:t>
            </a:r>
          </a:p>
          <a:p>
            <a:pPr algn="just"/>
            <a:endParaRPr lang="en-US" sz="2000" dirty="0"/>
          </a:p>
        </p:txBody>
      </p:sp>
      <p:pic>
        <p:nvPicPr>
          <p:cNvPr id="17" name="Picture 2" descr="C:\Users\SYSTEMplus\Downloads\freepik__candid-image-photography-natural-textures-highly-r__77728.jpeg"/>
          <p:cNvPicPr>
            <a:picLocks noChangeAspect="1" noChangeArrowheads="1"/>
          </p:cNvPicPr>
          <p:nvPr/>
        </p:nvPicPr>
        <p:blipFill>
          <a:blip r:embed="rId2"/>
          <a:srcRect/>
          <a:stretch>
            <a:fillRect/>
          </a:stretch>
        </p:blipFill>
        <p:spPr bwMode="auto">
          <a:xfrm>
            <a:off x="0" y="2478405"/>
            <a:ext cx="4585970" cy="4379595"/>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a:extLst>
              <a:ext uri="{FF2B5EF4-FFF2-40B4-BE49-F238E27FC236}">
                <a16:creationId xmlns:a16="http://schemas.microsoft.com/office/drawing/2014/main" xmlns="" id="{E7883369-85DF-44F2-D4E7-1245D57D0552}"/>
              </a:ext>
            </a:extLst>
          </p:cNvPr>
          <p:cNvSpPr>
            <a:spLocks noGrp="1"/>
          </p:cNvSpPr>
          <p:nvPr>
            <p:ph type="title"/>
          </p:nvPr>
        </p:nvSpPr>
        <p:spPr>
          <a:xfrm>
            <a:off x="-13855" y="13854"/>
            <a:ext cx="5455578" cy="3061699"/>
          </a:xfrm>
          <a:effectLst>
            <a:innerShdw blurRad="63500" dist="50800" dir="5400000">
              <a:prstClr val="black">
                <a:alpha val="50000"/>
              </a:prstClr>
            </a:innerShdw>
            <a:reflection blurRad="6350" stA="50000" endA="300" endPos="55500" dist="101600" dir="5400000" sy="-100000" algn="bl" rotWithShape="0"/>
          </a:effectLst>
        </p:spPr>
        <p:style>
          <a:lnRef idx="0">
            <a:srgbClr val="FFFFFF"/>
          </a:lnRef>
          <a:fillRef idx="2">
            <a:schemeClr val="accent6"/>
          </a:fillRef>
          <a:effectRef idx="1">
            <a:schemeClr val="accent6"/>
          </a:effectRef>
          <a:fontRef idx="minor">
            <a:schemeClr val="lt1"/>
          </a:fontRef>
        </p:style>
        <p:txBody>
          <a:bodyPr>
            <a:normAutofit/>
          </a:bodyPr>
          <a:lstStyle/>
          <a:p>
            <a:r>
              <a:rPr lang="en-IN" sz="44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LIMITATIONS OF</a:t>
            </a:r>
            <a:br>
              <a:rPr lang="en-IN" sz="44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br>
            <a:r>
              <a:rPr lang="en-IN" sz="44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EXISTING SYSTEM</a:t>
            </a:r>
          </a:p>
        </p:txBody>
      </p:sp>
      <p:sp>
        <p:nvSpPr>
          <p:cNvPr id="6" name="TextBox 5">
            <a:extLst>
              <a:ext uri="{FF2B5EF4-FFF2-40B4-BE49-F238E27FC236}">
                <a16:creationId xmlns:a16="http://schemas.microsoft.com/office/drawing/2014/main" xmlns="" id="{E9045672-3AD0-09A4-4DFD-66459CB14C81}"/>
              </a:ext>
            </a:extLst>
          </p:cNvPr>
          <p:cNvSpPr txBox="1"/>
          <p:nvPr/>
        </p:nvSpPr>
        <p:spPr>
          <a:xfrm>
            <a:off x="5629162" y="4370376"/>
            <a:ext cx="6500117" cy="4119937"/>
          </a:xfrm>
          <a:prstGeom prst="rect">
            <a:avLst/>
          </a:prstGeom>
          <a:noFill/>
        </p:spPr>
        <p:txBody>
          <a:bodyPr wrap="square" rtlCol="0">
            <a:spAutoFit/>
          </a:bodyPr>
          <a:lstStyle/>
          <a:p>
            <a:endParaRPr lang="en-IN" dirty="0"/>
          </a:p>
        </p:txBody>
      </p:sp>
      <p:sp>
        <p:nvSpPr>
          <p:cNvPr id="7" name="Rectangle 1">
            <a:extLst>
              <a:ext uri="{FF2B5EF4-FFF2-40B4-BE49-F238E27FC236}">
                <a16:creationId xmlns:a16="http://schemas.microsoft.com/office/drawing/2014/main" xmlns="" id="{EF8F102B-5FA5-9BA4-675C-D6BEA9A66A68}"/>
              </a:ext>
            </a:extLst>
          </p:cNvPr>
          <p:cNvSpPr>
            <a:spLocks noChangeArrowheads="1"/>
          </p:cNvSpPr>
          <p:nvPr/>
        </p:nvSpPr>
        <p:spPr bwMode="auto">
          <a:xfrm>
            <a:off x="5855196" y="1050798"/>
            <a:ext cx="6274083" cy="44096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 Time-Consuming</a:t>
            </a:r>
            <a:endParaRPr lang="en-US" altLang="en-US" sz="2400" dirty="0">
              <a:solidFill>
                <a:schemeClr val="bg1"/>
              </a:solidFill>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 Limited Reach</a:t>
            </a:r>
            <a:endParaRPr lang="en-US" altLang="en-US" sz="2400" dirty="0">
              <a:solidFill>
                <a:schemeClr val="bg1"/>
              </a:solidFill>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 Resource-Intensive</a:t>
            </a:r>
            <a:endParaRPr lang="en-US" altLang="en-US" sz="2400" dirty="0">
              <a:solidFill>
                <a:schemeClr val="bg1"/>
              </a:solidFill>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 Lack of Real-Time Information</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 Limited Access</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 Inefficiency</a:t>
            </a: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xmlns="" val="243170517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pPr/>
              <a:t>7</a:t>
            </a:fld>
            <a:endParaRPr lang="en-US" dirty="0"/>
          </a:p>
        </p:txBody>
      </p:sp>
      <p:sp>
        <p:nvSpPr>
          <p:cNvPr id="13" name="Title 12"/>
          <p:cNvSpPr>
            <a:spLocks noGrp="1"/>
          </p:cNvSpPr>
          <p:nvPr>
            <p:ph type="title"/>
          </p:nvPr>
        </p:nvSpPr>
        <p:spPr>
          <a:xfrm>
            <a:off x="0" y="0"/>
            <a:ext cx="4585970" cy="2549525"/>
          </a:xfrm>
        </p:spPr>
        <p:style>
          <a:lnRef idx="0">
            <a:srgbClr val="FFFFFF"/>
          </a:lnRef>
          <a:fillRef idx="2">
            <a:schemeClr val="accent6"/>
          </a:fillRef>
          <a:effectRef idx="1">
            <a:schemeClr val="accent6"/>
          </a:effectRef>
          <a:fontRef idx="minor">
            <a:schemeClr val="lt1"/>
          </a:fontRef>
        </p:style>
        <p:txBody>
          <a:bodyPr>
            <a:normAutofit/>
          </a:bodyPr>
          <a:lstStyle/>
          <a:p>
            <a:r>
              <a:rPr lang="en-IN" sz="440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PROPOSED SYSTEM</a:t>
            </a:r>
            <a:endParaRPr lang="en-IN" sz="44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endParaRPr>
          </a:p>
        </p:txBody>
      </p:sp>
      <p:sp>
        <p:nvSpPr>
          <p:cNvPr id="16" name="TextBox 15"/>
          <p:cNvSpPr txBox="1"/>
          <p:nvPr/>
        </p:nvSpPr>
        <p:spPr>
          <a:xfrm>
            <a:off x="4862945" y="318654"/>
            <a:ext cx="6954983" cy="698652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Bookman Old Style" panose="02050604050505020204" pitchFamily="18" charset="0"/>
                <a:cs typeface="Times New Roman" panose="02020603050405020304" pitchFamily="18" charset="0"/>
              </a:rPr>
              <a:t>This is a Web Application Project entitled College Enquiry Chatbot. </a:t>
            </a:r>
          </a:p>
          <a:p>
            <a:pPr marL="285750" indent="-285750" algn="just">
              <a:buFont typeface="Arial" panose="020B0604020202020204" pitchFamily="34" charset="0"/>
              <a:buChar char="•"/>
            </a:pPr>
            <a:r>
              <a:rPr lang="en-US" sz="2400" dirty="0">
                <a:solidFill>
                  <a:schemeClr val="bg1"/>
                </a:solidFill>
                <a:latin typeface="Bookman Old Style" panose="02050604050505020204" pitchFamily="18" charset="0"/>
                <a:cs typeface="Times New Roman" panose="02020603050405020304" pitchFamily="18" charset="0"/>
              </a:rPr>
              <a:t>This project will be developed using </a:t>
            </a:r>
            <a:r>
              <a:rPr lang="en-US" sz="2400" b="1" dirty="0">
                <a:solidFill>
                  <a:schemeClr val="bg1"/>
                </a:solidFill>
                <a:latin typeface="Bookman Old Style" panose="02050604050505020204" pitchFamily="18" charset="0"/>
                <a:cs typeface="Times New Roman" panose="02020603050405020304" pitchFamily="18" charset="0"/>
              </a:rPr>
              <a:t>NLP </a:t>
            </a:r>
            <a:r>
              <a:rPr lang="en-US" sz="2400" dirty="0">
                <a:solidFill>
                  <a:schemeClr val="bg1"/>
                </a:solidFill>
                <a:latin typeface="Bookman Old Style" panose="02050604050505020204" pitchFamily="18" charset="0"/>
                <a:cs typeface="Times New Roman" panose="02020603050405020304" pitchFamily="18" charset="0"/>
              </a:rPr>
              <a:t> Programming Language. </a:t>
            </a:r>
          </a:p>
          <a:p>
            <a:pPr marL="285750" indent="-285750" algn="just">
              <a:buFont typeface="Arial" panose="020B0604020202020204" pitchFamily="34" charset="0"/>
              <a:buChar char="•"/>
            </a:pPr>
            <a:r>
              <a:rPr lang="en-US" sz="2400" dirty="0">
                <a:solidFill>
                  <a:schemeClr val="bg1"/>
                </a:solidFill>
                <a:latin typeface="Bookman Old Style" panose="02050604050505020204" pitchFamily="18" charset="0"/>
                <a:cs typeface="Times New Roman" panose="02020603050405020304" pitchFamily="18" charset="0"/>
              </a:rPr>
              <a:t>Chatbot responds to the user by greeting him/her and then asks user to login into the system by providing his/her mail.</a:t>
            </a:r>
          </a:p>
          <a:p>
            <a:pPr marL="285750" indent="-285750" algn="just">
              <a:buFont typeface="Arial" panose="020B0604020202020204" pitchFamily="34" charset="0"/>
              <a:buChar char="•"/>
            </a:pPr>
            <a:r>
              <a:rPr lang="en-US" sz="2400" dirty="0">
                <a:solidFill>
                  <a:schemeClr val="bg1"/>
                </a:solidFill>
                <a:latin typeface="Bookman Old Style" panose="02050604050505020204" pitchFamily="18" charset="0"/>
                <a:cs typeface="Times New Roman" panose="02020603050405020304" pitchFamily="18" charset="0"/>
              </a:rPr>
              <a:t>Then the user finds the buttons in the UI which corresponds to the different categories of the college.  After going through the buttons the chatbot system asks the user, is it helpful in giving the response.</a:t>
            </a:r>
          </a:p>
          <a:p>
            <a:pPr marL="285750" indent="-285750" algn="just">
              <a:buFont typeface="Arial" panose="020B0604020202020204" pitchFamily="34" charset="0"/>
              <a:buChar char="•"/>
            </a:pPr>
            <a:r>
              <a:rPr lang="en-US" sz="2400" dirty="0">
                <a:solidFill>
                  <a:schemeClr val="bg1"/>
                </a:solidFill>
                <a:latin typeface="Bookman Old Style" panose="02050604050505020204" pitchFamily="18" charset="0"/>
                <a:cs typeface="Times New Roman" panose="02020603050405020304" pitchFamily="18" charset="0"/>
              </a:rPr>
              <a:t>If the user is not able to find the required response, he/she can continue the chat with the college chatbot system by briefly elaborating their queries. </a:t>
            </a:r>
            <a:endParaRPr lang="en-IN" sz="2400" dirty="0">
              <a:solidFill>
                <a:schemeClr val="bg1"/>
              </a:solidFill>
              <a:latin typeface="Bookman Old Style" panose="02050604050505020204" pitchFamily="18" charset="0"/>
              <a:ea typeface="Times New Roman" panose="02020603050405020304" pitchFamily="18" charset="0"/>
            </a:endParaRPr>
          </a:p>
          <a:p>
            <a:pPr>
              <a:lnSpc>
                <a:spcPct val="100000"/>
              </a:lnSpc>
            </a:pPr>
            <a:endParaRPr lang="en-IN" sz="2000" dirty="0">
              <a:latin typeface="Bookman Old Style" panose="02050604050505020204" pitchFamily="18" charset="0"/>
            </a:endParaRPr>
          </a:p>
          <a:p>
            <a:endParaRPr lang="en-US" sz="2000" dirty="0"/>
          </a:p>
        </p:txBody>
      </p:sp>
      <p:pic>
        <p:nvPicPr>
          <p:cNvPr id="6" name="Picture 2"/>
          <p:cNvPicPr>
            <a:picLocks noChangeAspect="1" noChangeArrowheads="1"/>
          </p:cNvPicPr>
          <p:nvPr/>
        </p:nvPicPr>
        <p:blipFill>
          <a:blip r:embed="rId2"/>
          <a:srcRect/>
          <a:stretch>
            <a:fillRect/>
          </a:stretch>
        </p:blipFill>
        <p:spPr bwMode="auto">
          <a:xfrm>
            <a:off x="0" y="2549525"/>
            <a:ext cx="4585970" cy="4281170"/>
          </a:xfrm>
          <a:prstGeom prst="rect">
            <a:avLst/>
          </a:prstGeom>
          <a:noFill/>
          <a:ln w="9525">
            <a:noFill/>
            <a:miter lim="800000"/>
            <a:headEnd/>
            <a:tailEnd/>
          </a:ln>
          <a:effectLst/>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BB205A5-A6EA-9886-B742-E4CE92F51366}"/>
            </a:ext>
          </a:extLst>
        </p:cNvPr>
        <p:cNvGrpSpPr/>
        <p:nvPr/>
      </p:nvGrpSpPr>
      <p:grpSpPr>
        <a:xfrm>
          <a:off x="0" y="0"/>
          <a:ext cx="0" cy="0"/>
          <a:chOff x="0" y="0"/>
          <a:chExt cx="0" cy="0"/>
        </a:xfrm>
      </p:grpSpPr>
      <p:sp>
        <p:nvSpPr>
          <p:cNvPr id="5" name="Title 12">
            <a:extLst>
              <a:ext uri="{FF2B5EF4-FFF2-40B4-BE49-F238E27FC236}">
                <a16:creationId xmlns:a16="http://schemas.microsoft.com/office/drawing/2014/main" xmlns="" id="{594F2D6B-C966-664D-63A7-49B9103F465A}"/>
              </a:ext>
            </a:extLst>
          </p:cNvPr>
          <p:cNvSpPr>
            <a:spLocks noGrp="1"/>
          </p:cNvSpPr>
          <p:nvPr>
            <p:ph type="title"/>
          </p:nvPr>
        </p:nvSpPr>
        <p:spPr>
          <a:xfrm>
            <a:off x="0" y="276598"/>
            <a:ext cx="5455578" cy="3061699"/>
          </a:xfrm>
          <a:effectLst>
            <a:reflection blurRad="6350" stA="50000" endA="300" endPos="55500" dist="101600" dir="5400000" sy="-100000" algn="bl" rotWithShape="0"/>
          </a:effectLst>
          <a:scene3d>
            <a:camera prst="perspectiveLeft"/>
            <a:lightRig rig="threePt" dir="t"/>
          </a:scene3d>
        </p:spPr>
        <p:style>
          <a:lnRef idx="1">
            <a:schemeClr val="accent6"/>
          </a:lnRef>
          <a:fillRef idx="3">
            <a:schemeClr val="accent6"/>
          </a:fillRef>
          <a:effectRef idx="2">
            <a:schemeClr val="accent6"/>
          </a:effectRef>
          <a:fontRef idx="minor">
            <a:schemeClr val="lt1"/>
          </a:fontRef>
        </p:style>
        <p:txBody>
          <a:bodyPr>
            <a:normAutofit/>
          </a:bodyPr>
          <a:lstStyle/>
          <a:p>
            <a:r>
              <a:rPr lang="en-IN" sz="44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ADVANTAGESOF</a:t>
            </a:r>
            <a:br>
              <a:rPr lang="en-IN" sz="44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br>
            <a:r>
              <a:rPr lang="en-IN" sz="4400" b="1" dirty="0">
                <a:ln w="15875"/>
                <a:gradFill>
                  <a:gsLst>
                    <a:gs pos="0">
                      <a:schemeClr val="accent1">
                        <a:hueMod val="80000"/>
                      </a:schemeClr>
                    </a:gs>
                    <a:gs pos="100000">
                      <a:schemeClr val="accent1">
                        <a:alpha val="100000"/>
                      </a:schemeClr>
                    </a:gs>
                  </a:gsLst>
                  <a:lin ang="2700000" scaled="0"/>
                </a:gradFill>
                <a:latin typeface="Bookman Old Style" panose="02050604050505020204" pitchFamily="18" charset="0"/>
              </a:rPr>
              <a:t>PROPOSED</a:t>
            </a:r>
            <a:r>
              <a:rPr lang="en-IN" sz="4400" b="1"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 SYSTEM</a:t>
            </a:r>
          </a:p>
        </p:txBody>
      </p:sp>
      <p:sp>
        <p:nvSpPr>
          <p:cNvPr id="6" name="TextBox 5">
            <a:extLst>
              <a:ext uri="{FF2B5EF4-FFF2-40B4-BE49-F238E27FC236}">
                <a16:creationId xmlns:a16="http://schemas.microsoft.com/office/drawing/2014/main" xmlns="" id="{DB0AE447-24C8-ACE3-44B6-D832DD9897BF}"/>
              </a:ext>
            </a:extLst>
          </p:cNvPr>
          <p:cNvSpPr txBox="1"/>
          <p:nvPr/>
        </p:nvSpPr>
        <p:spPr>
          <a:xfrm>
            <a:off x="5629162" y="4370376"/>
            <a:ext cx="6500117" cy="4119937"/>
          </a:xfrm>
          <a:prstGeom prst="rect">
            <a:avLst/>
          </a:prstGeom>
          <a:noFill/>
        </p:spPr>
        <p:txBody>
          <a:bodyPr wrap="square" rtlCol="0">
            <a:spAutoFit/>
          </a:bodyPr>
          <a:lstStyle/>
          <a:p>
            <a:endParaRPr lang="en-IN" dirty="0"/>
          </a:p>
        </p:txBody>
      </p:sp>
      <p:sp>
        <p:nvSpPr>
          <p:cNvPr id="3" name="Rectangle 2">
            <a:extLst>
              <a:ext uri="{FF2B5EF4-FFF2-40B4-BE49-F238E27FC236}">
                <a16:creationId xmlns:a16="http://schemas.microsoft.com/office/drawing/2014/main" xmlns="" id="{EE007381-C1D9-EF67-782C-A26BF6F1C38D}"/>
              </a:ext>
            </a:extLst>
          </p:cNvPr>
          <p:cNvSpPr>
            <a:spLocks noChangeArrowheads="1"/>
          </p:cNvSpPr>
          <p:nvPr/>
        </p:nvSpPr>
        <p:spPr bwMode="auto">
          <a:xfrm>
            <a:off x="5702158" y="107715"/>
            <a:ext cx="6673701" cy="68326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Bookman Old Style" panose="02050604050505020204" pitchFamily="18" charset="0"/>
              </a:rPr>
              <a:t> Quick and Efficient Information                                </a:t>
            </a:r>
            <a:r>
              <a:rPr lang="en-US" altLang="en-US" sz="2400" b="1" dirty="0">
                <a:solidFill>
                  <a:schemeClr val="bg1"/>
                </a:solidFill>
                <a:latin typeface="Bookman Old Style" panose="02050604050505020204" pitchFamily="18" charset="0"/>
              </a:rPr>
              <a:t> R</a:t>
            </a:r>
            <a:r>
              <a:rPr kumimoji="0" lang="en-US" altLang="en-US" sz="2400" b="1" i="0" u="none" strike="noStrike" cap="none" normalizeH="0" baseline="0" dirty="0">
                <a:ln>
                  <a:noFill/>
                </a:ln>
                <a:solidFill>
                  <a:schemeClr val="bg1"/>
                </a:solidFill>
                <a:effectLst/>
                <a:latin typeface="Bookman Old Style" panose="02050604050505020204" pitchFamily="18" charset="0"/>
              </a:rPr>
              <a:t>etrieval</a:t>
            </a:r>
            <a:endParaRPr kumimoji="0" lang="en-US" altLang="en-US" sz="2400" b="0" i="0" u="none" strike="noStrike" cap="none" normalizeH="0" baseline="0" dirty="0">
              <a:ln>
                <a:noFill/>
              </a:ln>
              <a:solidFill>
                <a:schemeClr val="bg1"/>
              </a:solidFill>
              <a:effectLst/>
              <a:latin typeface="Bookman Old Style" panose="020506040505050202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Bookman Old Style" panose="02050604050505020204" pitchFamily="18" charset="0"/>
              </a:rPr>
              <a:t> Cost-Effective</a:t>
            </a:r>
            <a:endParaRPr kumimoji="0" lang="en-US" altLang="en-US" sz="2400" b="0" i="0" u="none" strike="noStrike" cap="none" normalizeH="0" baseline="0" dirty="0">
              <a:ln>
                <a:noFill/>
              </a:ln>
              <a:solidFill>
                <a:schemeClr val="bg1"/>
              </a:solidFill>
              <a:effectLst/>
              <a:latin typeface="Bookman Old Style" panose="020506040505050202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Bookman Old Style" panose="02050604050505020204" pitchFamily="18" charset="0"/>
              </a:rPr>
              <a:t> Consistent and Accurate Information</a:t>
            </a:r>
            <a:endParaRPr kumimoji="0" lang="en-US" altLang="en-US" sz="2400" b="0" i="0" u="none" strike="noStrike" cap="none" normalizeH="0" baseline="0" dirty="0">
              <a:ln>
                <a:noFill/>
              </a:ln>
              <a:solidFill>
                <a:schemeClr val="bg1"/>
              </a:solidFill>
              <a:effectLst/>
              <a:latin typeface="Bookman Old Style" panose="020506040505050202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Bookman Old Style" panose="02050604050505020204" pitchFamily="18" charset="0"/>
              </a:rPr>
              <a:t> User-Friendly Experience</a:t>
            </a:r>
            <a:endParaRPr kumimoji="0" lang="en-US" altLang="en-US" sz="2400" b="0" i="0" u="none" strike="noStrike" cap="none" normalizeH="0" baseline="0" dirty="0">
              <a:ln>
                <a:noFill/>
              </a:ln>
              <a:solidFill>
                <a:schemeClr val="bg1"/>
              </a:solidFill>
              <a:effectLst/>
              <a:latin typeface="Bookman Old Style" panose="020506040505050202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Bookman Old Style" panose="02050604050505020204" pitchFamily="18" charset="0"/>
              </a:rPr>
              <a:t> Data Collection and Insights</a:t>
            </a:r>
            <a:endParaRPr kumimoji="0" lang="en-US" altLang="en-US" sz="2400" b="0" i="0" u="none" strike="noStrike" cap="none" normalizeH="0" baseline="0" dirty="0">
              <a:ln>
                <a:noFill/>
              </a:ln>
              <a:solidFill>
                <a:schemeClr val="bg1"/>
              </a:solidFill>
              <a:effectLst/>
              <a:latin typeface="Bookman Old Style" panose="020506040505050202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Bookman Old Style" panose="02050604050505020204" pitchFamily="18" charset="0"/>
              </a:rPr>
              <a:t> Integration with Other Systems</a:t>
            </a:r>
          </a:p>
          <a:p>
            <a:pPr eaLnBrk="0" fontAlgn="base" hangingPunct="0">
              <a:lnSpc>
                <a:spcPct val="200000"/>
              </a:lnSpc>
              <a:spcBef>
                <a:spcPct val="0"/>
              </a:spcBef>
              <a:spcAft>
                <a:spcPct val="0"/>
              </a:spcAft>
              <a:buFontTx/>
              <a:buChar char="•"/>
            </a:pPr>
            <a:r>
              <a:rPr kumimoji="0" lang="en-US" altLang="en-US" sz="2400" b="1" i="0" u="none" strike="noStrike" cap="none" normalizeH="0" baseline="0" dirty="0">
                <a:ln>
                  <a:noFill/>
                </a:ln>
                <a:solidFill>
                  <a:schemeClr val="bg1"/>
                </a:solidFill>
                <a:effectLst/>
                <a:latin typeface="Bookman Old Style" panose="02050604050505020204" pitchFamily="18" charset="0"/>
              </a:rPr>
              <a:t> 24/7 Availability</a:t>
            </a:r>
            <a:endParaRPr kumimoji="0" lang="en-US" altLang="en-US" sz="2400" b="0" i="0" u="none" strike="noStrike" cap="none" normalizeH="0" baseline="0" dirty="0">
              <a:ln>
                <a:noFill/>
              </a:ln>
              <a:solidFill>
                <a:schemeClr val="bg1"/>
              </a:solidFill>
              <a:effectLst/>
              <a:latin typeface="Bookman Old Style" panose="02050604050505020204" pitchFamily="18" charset="0"/>
            </a:endParaRPr>
          </a:p>
          <a:p>
            <a:pPr marL="0" marR="0" lvl="0" indent="0" algn="l" defTabSz="914400" rtl="0" eaLnBrk="0" fontAlgn="base" latinLnBrk="0" hangingPunct="0">
              <a:lnSpc>
                <a:spcPct val="2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63188863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pPr/>
              <a:t>9</a:t>
            </a:fld>
            <a:endParaRPr lang="en-US" dirty="0"/>
          </a:p>
        </p:txBody>
      </p:sp>
      <p:sp>
        <p:nvSpPr>
          <p:cNvPr id="16" name="Title 1"/>
          <p:cNvSpPr>
            <a:spLocks noGrp="1"/>
          </p:cNvSpPr>
          <p:nvPr>
            <p:ph type="title"/>
          </p:nvPr>
        </p:nvSpPr>
        <p:spPr>
          <a:xfrm>
            <a:off x="1995036" y="0"/>
            <a:ext cx="7827819" cy="1413164"/>
          </a:xfrm>
          <a:effectLst>
            <a:outerShdw blurRad="50800" dist="38100" dir="2700000" algn="tl" rotWithShape="0">
              <a:prstClr val="black">
                <a:alpha val="40000"/>
              </a:prstClr>
            </a:outerShdw>
            <a:reflection blurRad="6350" stA="50000" endA="300" endPos="55500" dist="50800" dir="5400000" sy="-100000" algn="bl" rotWithShape="0"/>
          </a:effectLst>
          <a:scene3d>
            <a:camera prst="orthographicFront"/>
            <a:lightRig rig="threePt" dir="t"/>
          </a:scene3d>
          <a:sp3d>
            <a:bevelT prst="relaxedInset"/>
          </a:sp3d>
        </p:spPr>
        <p:style>
          <a:lnRef idx="3">
            <a:schemeClr val="lt1"/>
          </a:lnRef>
          <a:fillRef idx="1">
            <a:schemeClr val="accent6"/>
          </a:fillRef>
          <a:effectRef idx="1">
            <a:schemeClr val="accent6"/>
          </a:effectRef>
          <a:fontRef idx="minor">
            <a:schemeClr val="lt1"/>
          </a:fontRef>
        </p:style>
        <p:txBody>
          <a:bodyPr>
            <a:noAutofit/>
          </a:bodyPr>
          <a:lstStyle/>
          <a:p>
            <a:pPr algn="ctr"/>
            <a:r>
              <a:rPr lang="en-IN" sz="3600" cap="none" spc="0" dirty="0">
                <a:ln w="15875"/>
                <a:gradFill>
                  <a:gsLst>
                    <a:gs pos="0">
                      <a:schemeClr val="accent1">
                        <a:hueMod val="80000"/>
                      </a:schemeClr>
                    </a:gs>
                    <a:gs pos="100000">
                      <a:schemeClr val="accent1">
                        <a:alpha val="100000"/>
                      </a:schemeClr>
                    </a:gs>
                  </a:gsLst>
                  <a:lin ang="2700000" scaled="0"/>
                </a:gradFill>
                <a:effectLst/>
                <a:latin typeface="Bookman Old Style" panose="02050604050505020204" pitchFamily="18" charset="0"/>
              </a:rPr>
              <a:t>SYSTEM REQUIREMENT</a:t>
            </a:r>
          </a:p>
        </p:txBody>
      </p:sp>
      <p:sp>
        <p:nvSpPr>
          <p:cNvPr id="21" name="TextBox 20"/>
          <p:cNvSpPr txBox="1"/>
          <p:nvPr/>
        </p:nvSpPr>
        <p:spPr>
          <a:xfrm>
            <a:off x="762000" y="1478281"/>
            <a:ext cx="4336473" cy="738664"/>
          </a:xfrm>
          <a:prstGeom prst="rect">
            <a:avLst/>
          </a:prstGeom>
          <a:noFill/>
        </p:spPr>
        <p:txBody>
          <a:bodyPr wrap="square" rtlCol="0">
            <a:spAutoFit/>
          </a:bodyPr>
          <a:lstStyle/>
          <a:p>
            <a:pPr marL="0" lvl="2"/>
            <a:r>
              <a:rPr lang="en-IN" sz="2400" b="1" u="sng" spc="-10" dirty="0">
                <a:solidFill>
                  <a:schemeClr val="bg1"/>
                </a:solidFill>
                <a:latin typeface="Bookman Old Style" panose="02050604050505020204" pitchFamily="18" charset="0"/>
                <a:ea typeface="Times New Roman" panose="02020603050405020304" pitchFamily="18" charset="0"/>
              </a:rPr>
              <a:t>Software Requirements:-                     </a:t>
            </a:r>
          </a:p>
          <a:p>
            <a:r>
              <a:rPr lang="en-US" dirty="0"/>
              <a:t>:</a:t>
            </a:r>
          </a:p>
        </p:txBody>
      </p:sp>
      <p:sp>
        <p:nvSpPr>
          <p:cNvPr id="5" name="TextBox 4"/>
          <p:cNvSpPr txBox="1"/>
          <p:nvPr/>
        </p:nvSpPr>
        <p:spPr>
          <a:xfrm>
            <a:off x="969817" y="2092036"/>
            <a:ext cx="3782291" cy="24083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2">
              <a:lnSpc>
                <a:spcPct val="100000"/>
              </a:lnSpc>
              <a:spcBef>
                <a:spcPts val="915"/>
              </a:spcBef>
              <a:buSzPts val="1400"/>
              <a:tabLst>
                <a:tab pos="469265" algn="l"/>
              </a:tabLst>
            </a:pPr>
            <a:r>
              <a:rPr lang="en-IN" sz="2200" b="1" i="1" u="sng" spc="-10" dirty="0">
                <a:latin typeface="Bookman Old Style" panose="02050604050505020204" pitchFamily="18" charset="0"/>
                <a:ea typeface="Times New Roman" panose="02020603050405020304" pitchFamily="18" charset="0"/>
              </a:rPr>
              <a:t>Front End</a:t>
            </a:r>
            <a:endParaRPr lang="en-IN" sz="2200" spc="-10" dirty="0">
              <a:latin typeface="Bookman Old Style" panose="02050604050505020204" pitchFamily="18" charset="0"/>
              <a:ea typeface="Times New Roman" panose="02020603050405020304" pitchFamily="18" charset="0"/>
            </a:endParaRPr>
          </a:p>
          <a:p>
            <a:pPr marL="384175" lvl="2" indent="0">
              <a:lnSpc>
                <a:spcPct val="100000"/>
              </a:lnSpc>
              <a:spcBef>
                <a:spcPts val="915"/>
              </a:spcBef>
              <a:buSzPts val="1400"/>
              <a:buNone/>
              <a:tabLst>
                <a:tab pos="469265" algn="l"/>
              </a:tabLst>
            </a:pPr>
            <a:r>
              <a:rPr lang="en-IN" sz="2200" spc="-10" dirty="0">
                <a:latin typeface="Bookman Old Style" panose="02050604050505020204" pitchFamily="18" charset="0"/>
                <a:ea typeface="Times New Roman" panose="02020603050405020304" pitchFamily="18" charset="0"/>
              </a:rPr>
              <a:t>      1.Visual studio        code</a:t>
            </a:r>
          </a:p>
          <a:p>
            <a:pPr marL="384175" lvl="2" indent="0">
              <a:lnSpc>
                <a:spcPct val="100000"/>
              </a:lnSpc>
              <a:spcBef>
                <a:spcPts val="915"/>
              </a:spcBef>
              <a:buSzPts val="1400"/>
              <a:buNone/>
              <a:tabLst>
                <a:tab pos="469265" algn="l"/>
              </a:tabLst>
            </a:pPr>
            <a:r>
              <a:rPr lang="en-IN" sz="2200" spc="-10" dirty="0">
                <a:latin typeface="Bookman Old Style" panose="02050604050505020204" pitchFamily="18" charset="0"/>
                <a:ea typeface="Times New Roman" panose="02020603050405020304" pitchFamily="18" charset="0"/>
              </a:rPr>
              <a:t>      2.CSS</a:t>
            </a:r>
          </a:p>
          <a:p>
            <a:pPr marL="384175" lvl="2" indent="0">
              <a:lnSpc>
                <a:spcPct val="100000"/>
              </a:lnSpc>
              <a:spcBef>
                <a:spcPts val="915"/>
              </a:spcBef>
              <a:buSzPts val="1400"/>
              <a:buNone/>
              <a:tabLst>
                <a:tab pos="469265" algn="l"/>
              </a:tabLst>
            </a:pPr>
            <a:r>
              <a:rPr lang="en-IN" sz="2200" spc="-10" dirty="0">
                <a:latin typeface="Bookman Old Style" panose="02050604050505020204" pitchFamily="18" charset="0"/>
                <a:ea typeface="Times New Roman" panose="02020603050405020304" pitchFamily="18" charset="0"/>
              </a:rPr>
              <a:t>      3.Javascript</a:t>
            </a:r>
          </a:p>
          <a:p>
            <a:endParaRPr lang="en-US" dirty="0"/>
          </a:p>
        </p:txBody>
      </p:sp>
      <p:sp>
        <p:nvSpPr>
          <p:cNvPr id="6" name="TextBox 5"/>
          <p:cNvSpPr txBox="1"/>
          <p:nvPr/>
        </p:nvSpPr>
        <p:spPr>
          <a:xfrm>
            <a:off x="6331527" y="1995055"/>
            <a:ext cx="3574473" cy="116185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2">
              <a:lnSpc>
                <a:spcPct val="100000"/>
              </a:lnSpc>
              <a:spcBef>
                <a:spcPts val="915"/>
              </a:spcBef>
              <a:buSzPts val="1400"/>
              <a:tabLst>
                <a:tab pos="469265" algn="l"/>
              </a:tabLst>
            </a:pPr>
            <a:r>
              <a:rPr lang="en-IN" sz="2200" b="1" i="1" u="sng" spc="-10" dirty="0">
                <a:latin typeface="Bookman Old Style" panose="02050604050505020204" pitchFamily="18" charset="0"/>
                <a:ea typeface="Times New Roman" panose="02020603050405020304" pitchFamily="18" charset="0"/>
              </a:rPr>
              <a:t>Back End </a:t>
            </a:r>
          </a:p>
          <a:p>
            <a:pPr marL="384175" lvl="2" indent="0">
              <a:lnSpc>
                <a:spcPct val="100000"/>
              </a:lnSpc>
              <a:spcBef>
                <a:spcPts val="915"/>
              </a:spcBef>
              <a:buSzPts val="1400"/>
              <a:buNone/>
              <a:tabLst>
                <a:tab pos="469265" algn="l"/>
              </a:tabLst>
            </a:pPr>
            <a:r>
              <a:rPr lang="en-IN" sz="2200" i="1" spc="-10" dirty="0">
                <a:latin typeface="Bookman Old Style" panose="02050604050505020204" pitchFamily="18" charset="0"/>
                <a:ea typeface="Times New Roman" panose="02020603050405020304" pitchFamily="18" charset="0"/>
              </a:rPr>
              <a:t>       1.Python</a:t>
            </a:r>
          </a:p>
          <a:p>
            <a:endParaRPr lang="en-US" dirty="0"/>
          </a:p>
        </p:txBody>
      </p:sp>
      <p:sp>
        <p:nvSpPr>
          <p:cNvPr id="7" name="TextBox 6"/>
          <p:cNvSpPr txBox="1"/>
          <p:nvPr/>
        </p:nvSpPr>
        <p:spPr>
          <a:xfrm>
            <a:off x="6317673" y="3380509"/>
            <a:ext cx="3546763" cy="116185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2">
              <a:lnSpc>
                <a:spcPct val="100000"/>
              </a:lnSpc>
              <a:spcBef>
                <a:spcPts val="915"/>
              </a:spcBef>
              <a:buSzPts val="1400"/>
              <a:tabLst>
                <a:tab pos="469265" algn="l"/>
              </a:tabLst>
            </a:pPr>
            <a:r>
              <a:rPr lang="en-IN" sz="2200" b="1" i="1" u="sng" spc="-10" dirty="0">
                <a:latin typeface="Bookman Old Style" panose="02050604050505020204" pitchFamily="18" charset="0"/>
                <a:ea typeface="Times New Roman" panose="02020603050405020304" pitchFamily="18" charset="0"/>
              </a:rPr>
              <a:t>Framework</a:t>
            </a:r>
          </a:p>
          <a:p>
            <a:pPr marL="384175" lvl="2" indent="0">
              <a:lnSpc>
                <a:spcPct val="100000"/>
              </a:lnSpc>
              <a:spcBef>
                <a:spcPts val="915"/>
              </a:spcBef>
              <a:buSzPts val="1400"/>
              <a:buNone/>
              <a:tabLst>
                <a:tab pos="469265" algn="l"/>
              </a:tabLst>
            </a:pPr>
            <a:r>
              <a:rPr lang="en-IN" sz="2200" i="1" spc="-10" dirty="0">
                <a:latin typeface="Bookman Old Style" panose="02050604050505020204" pitchFamily="18" charset="0"/>
                <a:ea typeface="Times New Roman" panose="02020603050405020304" pitchFamily="18" charset="0"/>
              </a:rPr>
              <a:t>    1. Flask</a:t>
            </a:r>
          </a:p>
          <a:p>
            <a:endParaRPr lang="en-US" dirty="0"/>
          </a:p>
        </p:txBody>
      </p:sp>
      <p:sp>
        <p:nvSpPr>
          <p:cNvPr id="8" name="TextBox 7"/>
          <p:cNvSpPr txBox="1"/>
          <p:nvPr/>
        </p:nvSpPr>
        <p:spPr>
          <a:xfrm>
            <a:off x="3422074" y="5140036"/>
            <a:ext cx="4031672" cy="116185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2">
              <a:lnSpc>
                <a:spcPct val="100000"/>
              </a:lnSpc>
              <a:spcBef>
                <a:spcPts val="915"/>
              </a:spcBef>
              <a:buSzPts val="1400"/>
              <a:tabLst>
                <a:tab pos="469265" algn="l"/>
              </a:tabLst>
            </a:pPr>
            <a:r>
              <a:rPr lang="en-IN" sz="2200" b="1" i="1" u="sng" spc="-10" dirty="0">
                <a:latin typeface="Bookman Old Style" panose="02050604050505020204" pitchFamily="18" charset="0"/>
                <a:ea typeface="Times New Roman" panose="02020603050405020304" pitchFamily="18" charset="0"/>
              </a:rPr>
              <a:t>Database </a:t>
            </a:r>
            <a:r>
              <a:rPr lang="en-IN" sz="2200" i="1" spc="-10" dirty="0">
                <a:latin typeface="Bookman Old Style" panose="02050604050505020204" pitchFamily="18" charset="0"/>
                <a:ea typeface="Times New Roman" panose="02020603050405020304" pitchFamily="18" charset="0"/>
              </a:rPr>
              <a:t>                                   </a:t>
            </a:r>
          </a:p>
          <a:p>
            <a:pPr marL="384175" lvl="2" indent="0">
              <a:lnSpc>
                <a:spcPct val="100000"/>
              </a:lnSpc>
              <a:spcBef>
                <a:spcPts val="915"/>
              </a:spcBef>
              <a:buSzPts val="1400"/>
              <a:buNone/>
              <a:tabLst>
                <a:tab pos="469265" algn="l"/>
              </a:tabLst>
            </a:pPr>
            <a:r>
              <a:rPr lang="en-IN" sz="2200" i="1" spc="-10" dirty="0">
                <a:latin typeface="Bookman Old Style" panose="02050604050505020204" pitchFamily="18" charset="0"/>
                <a:ea typeface="Times New Roman" panose="02020603050405020304" pitchFamily="18" charset="0"/>
              </a:rPr>
              <a:t>    1.My SQL Database</a:t>
            </a:r>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200">
        <p14:doors dir="vert"/>
      </p:transition>
    </mc:Choice>
    <mc:Fallback>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08EBEC-4760-45C2-B3A3-10A1EA338903}">
  <ds:schemaRefs/>
</ds:datastoreItem>
</file>

<file path=customXml/itemProps2.xml><?xml version="1.0" encoding="utf-8"?>
<ds:datastoreItem xmlns:ds="http://schemas.openxmlformats.org/officeDocument/2006/customXml" ds:itemID="{3258F013-9E4A-4975-A97B-33FEBC5FEE80}">
  <ds:schemaRefs/>
</ds:datastoreItem>
</file>

<file path=customXml/itemProps3.xml><?xml version="1.0" encoding="utf-8"?>
<ds:datastoreItem xmlns:ds="http://schemas.openxmlformats.org/officeDocument/2006/customXml" ds:itemID="{966D2D45-3944-4D77-9142-02FD272EF319}">
  <ds:schemaRefs/>
</ds:datastoreItem>
</file>

<file path=docProps/app.xml><?xml version="1.0" encoding="utf-8"?>
<Properties xmlns="http://schemas.openxmlformats.org/officeDocument/2006/extended-properties" xmlns:vt="http://schemas.openxmlformats.org/officeDocument/2006/docPropsVTypes">
  <TotalTime>0</TotalTime>
  <Words>1117</Words>
  <Application>Microsoft Office PowerPoint</Application>
  <PresentationFormat>Custom</PresentationFormat>
  <Paragraphs>140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Slide 1</vt:lpstr>
      <vt:lpstr>Slide 2</vt:lpstr>
      <vt:lpstr>ABSTRACT</vt:lpstr>
      <vt:lpstr> INTRODUCTION</vt:lpstr>
      <vt:lpstr>EXISTING SYSTEM</vt:lpstr>
      <vt:lpstr>LIMITATIONS OF EXISTING SYSTEM</vt:lpstr>
      <vt:lpstr>PROPOSED SYSTEM</vt:lpstr>
      <vt:lpstr>ADVANTAGESOF PROPOSED SYSTEM</vt:lpstr>
      <vt:lpstr>SYSTEM REQUIREMENT</vt:lpstr>
      <vt:lpstr>SOFTWARE  AND  HARDWARE  REQUIREMENT</vt:lpstr>
      <vt:lpstr>Slide 11</vt:lpstr>
      <vt:lpstr>METHODOLOgY  OVERVIEW</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RESULT</vt:lpstr>
      <vt:lpstr>CONCLUSION</vt:lpstr>
      <vt:lpstr>FUTURE SCOPE</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9</cp:revision>
  <dcterms:created xsi:type="dcterms:W3CDTF">2021-08-17T04:23:00Z</dcterms:created>
  <dcterms:modified xsi:type="dcterms:W3CDTF">2025-01-25T18:16:18Z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337071ACC3EE4792869B972629B0D993_12</vt:lpwstr>
  </property>
  <property fmtid="{D5CDD505-2E9C-101B-9397-08002B2CF9AE}" pid="4" name="KSOProductBuildVer">
    <vt:lpwstr>1033-12.2.0.19307</vt:lpwstr>
  </property>
</Properties>
</file>